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204" r:id="rId4"/>
    <p:sldId id="1227" r:id="rId5"/>
    <p:sldId id="1170" r:id="rId6"/>
    <p:sldId id="1223" r:id="rId7"/>
    <p:sldId id="1224" r:id="rId8"/>
    <p:sldId id="1225" r:id="rId9"/>
    <p:sldId id="1226" r:id="rId10"/>
    <p:sldId id="1228" r:id="rId11"/>
    <p:sldId id="1229" r:id="rId12"/>
    <p:sldId id="1230" r:id="rId13"/>
    <p:sldId id="1233" r:id="rId14"/>
    <p:sldId id="1231" r:id="rId15"/>
    <p:sldId id="1232" r:id="rId16"/>
    <p:sldId id="1140" r:id="rId17"/>
    <p:sldId id="381" r:id="rId18"/>
    <p:sldId id="382" r:id="rId19"/>
    <p:sldId id="379" r:id="rId20"/>
    <p:sldId id="1222" r:id="rId21"/>
    <p:sldId id="1118" r:id="rId22"/>
    <p:sldId id="331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</p14:sldIdLst>
        </p14:section>
        <p14:section name="Classic vs. Modern C++" id="{5369FFD3-A524-4DEB-80CC-6C0F8E53E93D}">
          <p14:sldIdLst>
            <p14:sldId id="1204"/>
          </p14:sldIdLst>
        </p14:section>
        <p14:section name="C++ roadmap" id="{BFE9E396-3B0B-487D-A416-C47A150DB4FB}">
          <p14:sldIdLst>
            <p14:sldId id="1227"/>
            <p14:sldId id="1170"/>
            <p14:sldId id="1223"/>
            <p14:sldId id="1224"/>
          </p14:sldIdLst>
        </p14:section>
        <p14:section name="C++ 11" id="{AEB22AF3-5077-4275-9598-6573FABC2167}">
          <p14:sldIdLst>
            <p14:sldId id="1225"/>
          </p14:sldIdLst>
        </p14:section>
        <p14:section name="C++ 14" id="{8D18B607-1C7A-4ADC-ACA6-FFFA85C0B229}">
          <p14:sldIdLst>
            <p14:sldId id="1226"/>
          </p14:sldIdLst>
        </p14:section>
        <p14:section name="C++ 17" id="{7607B1EF-640A-4A29-9789-55F18247A5B0}">
          <p14:sldIdLst>
            <p14:sldId id="1228"/>
          </p14:sldIdLst>
        </p14:section>
        <p14:section name="C++ 20" id="{BCE13B02-BD32-4B22-8E9E-C7F03C5F435D}">
          <p14:sldIdLst>
            <p14:sldId id="1229"/>
          </p14:sldIdLst>
        </p14:section>
        <p14:section name="Summary" id="{F4AD8890-2C12-46B4-BF02-4CA2092D8BC5}">
          <p14:sldIdLst>
            <p14:sldId id="1230"/>
            <p14:sldId id="1233"/>
            <p14:sldId id="1231"/>
            <p14:sldId id="1232"/>
            <p14:sldId id="1140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3FF"/>
    <a:srgbClr val="F8D237"/>
    <a:srgbClr val="000000"/>
    <a:srgbClr val="FFFFFF"/>
    <a:srgbClr val="00EDB5"/>
    <a:srgbClr val="F3622C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531022-E042-4DFA-8230-ADE1F9C1BB44}" v="48" dt="2024-11-03T18:25:22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2034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62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068B05C1-973F-41BF-B956-FED566EEE07B}"/>
    <pc:docChg chg="undo custSel addSld modSld addSection delSection modSection">
      <pc:chgData name="Mark Fishpool" userId="b7923bd0fa9cf83f" providerId="LiveId" clId="{068B05C1-973F-41BF-B956-FED566EEE07B}" dt="2024-09-11T18:15:14.571" v="2090" actId="207"/>
      <pc:docMkLst>
        <pc:docMk/>
      </pc:docMkLst>
      <pc:sldChg chg="modSp mod modNotesTx">
        <pc:chgData name="Mark Fishpool" userId="b7923bd0fa9cf83f" providerId="LiveId" clId="{068B05C1-973F-41BF-B956-FED566EEE07B}" dt="2024-09-10T13:11:11.175" v="421" actId="20577"/>
        <pc:sldMkLst>
          <pc:docMk/>
          <pc:sldMk cId="3708139601" sldId="1224"/>
        </pc:sldMkLst>
        <pc:graphicFrameChg chg="mod">
          <ac:chgData name="Mark Fishpool" userId="b7923bd0fa9cf83f" providerId="LiveId" clId="{068B05C1-973F-41BF-B956-FED566EEE07B}" dt="2024-09-10T13:10:53.848" v="395" actId="14100"/>
          <ac:graphicFrameMkLst>
            <pc:docMk/>
            <pc:sldMk cId="3708139601" sldId="1224"/>
            <ac:graphicFrameMk id="4" creationId="{5C38D073-0255-9153-B990-B104758E40D1}"/>
          </ac:graphicFrameMkLst>
        </pc:graphicFrameChg>
      </pc:sldChg>
      <pc:sldChg chg="addSp modSp mod modNotesTx">
        <pc:chgData name="Mark Fishpool" userId="b7923bd0fa9cf83f" providerId="LiveId" clId="{068B05C1-973F-41BF-B956-FED566EEE07B}" dt="2024-09-10T13:08:01.696" v="337" actId="20577"/>
        <pc:sldMkLst>
          <pc:docMk/>
          <pc:sldMk cId="3608831485" sldId="1225"/>
        </pc:sldMkLst>
        <pc:spChg chg="mod">
          <ac:chgData name="Mark Fishpool" userId="b7923bd0fa9cf83f" providerId="LiveId" clId="{068B05C1-973F-41BF-B956-FED566EEE07B}" dt="2024-09-06T08:59:07.573" v="188" actId="20577"/>
          <ac:spMkLst>
            <pc:docMk/>
            <pc:sldMk cId="3608831485" sldId="1225"/>
            <ac:spMk id="3" creationId="{0908BACA-9949-2CB5-C78A-FE6A2D1EAB5A}"/>
          </ac:spMkLst>
        </pc:spChg>
        <pc:spChg chg="mod">
          <ac:chgData name="Mark Fishpool" userId="b7923bd0fa9cf83f" providerId="LiveId" clId="{068B05C1-973F-41BF-B956-FED566EEE07B}" dt="2024-09-05T15:44:07.993" v="2" actId="20577"/>
          <ac:spMkLst>
            <pc:docMk/>
            <pc:sldMk cId="3608831485" sldId="1225"/>
            <ac:spMk id="7" creationId="{2C432AD2-84B8-E8FB-2CB6-1EBCD5EB8F9A}"/>
          </ac:spMkLst>
        </pc:spChg>
        <pc:grpChg chg="add mod">
          <ac:chgData name="Mark Fishpool" userId="b7923bd0fa9cf83f" providerId="LiveId" clId="{068B05C1-973F-41BF-B956-FED566EEE07B}" dt="2024-09-05T15:44:05.524" v="1" actId="1076"/>
          <ac:grpSpMkLst>
            <pc:docMk/>
            <pc:sldMk cId="3608831485" sldId="1225"/>
            <ac:grpSpMk id="4" creationId="{A8111749-4A68-613A-888F-763A89D35080}"/>
          </ac:grpSpMkLst>
        </pc:grpChg>
        <pc:picChg chg="mod">
          <ac:chgData name="Mark Fishpool" userId="b7923bd0fa9cf83f" providerId="LiveId" clId="{068B05C1-973F-41BF-B956-FED566EEE07B}" dt="2024-09-05T15:44:05.524" v="1" actId="1076"/>
          <ac:picMkLst>
            <pc:docMk/>
            <pc:sldMk cId="3608831485" sldId="1225"/>
            <ac:picMk id="6" creationId="{D71A459C-4803-6047-F614-AFEA1E7BD426}"/>
          </ac:picMkLst>
        </pc:picChg>
      </pc:sldChg>
      <pc:sldChg chg="addSp modSp mod">
        <pc:chgData name="Mark Fishpool" userId="b7923bd0fa9cf83f" providerId="LiveId" clId="{068B05C1-973F-41BF-B956-FED566EEE07B}" dt="2024-09-10T07:15:50.357" v="190" actId="20577"/>
        <pc:sldMkLst>
          <pc:docMk/>
          <pc:sldMk cId="507044995" sldId="1226"/>
        </pc:sldMkLst>
        <pc:spChg chg="mod">
          <ac:chgData name="Mark Fishpool" userId="b7923bd0fa9cf83f" providerId="LiveId" clId="{068B05C1-973F-41BF-B956-FED566EEE07B}" dt="2024-09-10T07:15:50.357" v="190" actId="20577"/>
          <ac:spMkLst>
            <pc:docMk/>
            <pc:sldMk cId="507044995" sldId="1226"/>
            <ac:spMk id="3" creationId="{0908BACA-9949-2CB5-C78A-FE6A2D1EAB5A}"/>
          </ac:spMkLst>
        </pc:spChg>
        <pc:spChg chg="mod">
          <ac:chgData name="Mark Fishpool" userId="b7923bd0fa9cf83f" providerId="LiveId" clId="{068B05C1-973F-41BF-B956-FED566EEE07B}" dt="2024-09-05T15:44:17.636" v="5" actId="20577"/>
          <ac:spMkLst>
            <pc:docMk/>
            <pc:sldMk cId="507044995" sldId="1226"/>
            <ac:spMk id="7" creationId="{DD4A06A8-F9C1-442A-1E57-7F043BD0F860}"/>
          </ac:spMkLst>
        </pc:spChg>
        <pc:grpChg chg="add mod">
          <ac:chgData name="Mark Fishpool" userId="b7923bd0fa9cf83f" providerId="LiveId" clId="{068B05C1-973F-41BF-B956-FED566EEE07B}" dt="2024-09-05T15:44:14.171" v="3"/>
          <ac:grpSpMkLst>
            <pc:docMk/>
            <pc:sldMk cId="507044995" sldId="1226"/>
            <ac:grpSpMk id="4" creationId="{41D707FD-9BFB-D134-63C9-3201B25BD7C1}"/>
          </ac:grpSpMkLst>
        </pc:grpChg>
        <pc:picChg chg="mod">
          <ac:chgData name="Mark Fishpool" userId="b7923bd0fa9cf83f" providerId="LiveId" clId="{068B05C1-973F-41BF-B956-FED566EEE07B}" dt="2024-09-05T15:44:14.171" v="3"/>
          <ac:picMkLst>
            <pc:docMk/>
            <pc:sldMk cId="507044995" sldId="1226"/>
            <ac:picMk id="6" creationId="{19FCF9A4-D85C-7371-5B0D-D84CA34934B8}"/>
          </ac:picMkLst>
        </pc:picChg>
      </pc:sldChg>
      <pc:sldChg chg="addSp modSp mod">
        <pc:chgData name="Mark Fishpool" userId="b7923bd0fa9cf83f" providerId="LiveId" clId="{068B05C1-973F-41BF-B956-FED566EEE07B}" dt="2024-09-05T15:44:28.085" v="8" actId="20577"/>
        <pc:sldMkLst>
          <pc:docMk/>
          <pc:sldMk cId="1684016364" sldId="1228"/>
        </pc:sldMkLst>
        <pc:spChg chg="mod">
          <ac:chgData name="Mark Fishpool" userId="b7923bd0fa9cf83f" providerId="LiveId" clId="{068B05C1-973F-41BF-B956-FED566EEE07B}" dt="2024-09-05T15:44:28.085" v="8" actId="20577"/>
          <ac:spMkLst>
            <pc:docMk/>
            <pc:sldMk cId="1684016364" sldId="1228"/>
            <ac:spMk id="6" creationId="{60C2AF30-DF03-DA0A-2D2C-3EF092D74F3B}"/>
          </ac:spMkLst>
        </pc:spChg>
        <pc:grpChg chg="add mod">
          <ac:chgData name="Mark Fishpool" userId="b7923bd0fa9cf83f" providerId="LiveId" clId="{068B05C1-973F-41BF-B956-FED566EEE07B}" dt="2024-09-05T15:44:23.595" v="6"/>
          <ac:grpSpMkLst>
            <pc:docMk/>
            <pc:sldMk cId="1684016364" sldId="1228"/>
            <ac:grpSpMk id="4" creationId="{3B7401B2-46E9-39DF-ABE6-027A7571AE25}"/>
          </ac:grpSpMkLst>
        </pc:grpChg>
        <pc:picChg chg="mod">
          <ac:chgData name="Mark Fishpool" userId="b7923bd0fa9cf83f" providerId="LiveId" clId="{068B05C1-973F-41BF-B956-FED566EEE07B}" dt="2024-09-05T15:44:23.595" v="6"/>
          <ac:picMkLst>
            <pc:docMk/>
            <pc:sldMk cId="1684016364" sldId="1228"/>
            <ac:picMk id="5" creationId="{FF8F397E-B167-D31A-80DF-DED4CA3D623F}"/>
          </ac:picMkLst>
        </pc:picChg>
      </pc:sldChg>
      <pc:sldChg chg="addSp modSp mod">
        <pc:chgData name="Mark Fishpool" userId="b7923bd0fa9cf83f" providerId="LiveId" clId="{068B05C1-973F-41BF-B956-FED566EEE07B}" dt="2024-09-05T15:49:02.764" v="22" actId="108"/>
        <pc:sldMkLst>
          <pc:docMk/>
          <pc:sldMk cId="897072219" sldId="1229"/>
        </pc:sldMkLst>
        <pc:spChg chg="mod">
          <ac:chgData name="Mark Fishpool" userId="b7923bd0fa9cf83f" providerId="LiveId" clId="{068B05C1-973F-41BF-B956-FED566EEE07B}" dt="2024-09-05T15:49:02.764" v="22" actId="108"/>
          <ac:spMkLst>
            <pc:docMk/>
            <pc:sldMk cId="897072219" sldId="1229"/>
            <ac:spMk id="3" creationId="{0908BACA-9949-2CB5-C78A-FE6A2D1EAB5A}"/>
          </ac:spMkLst>
        </pc:spChg>
        <pc:spChg chg="mod">
          <ac:chgData name="Mark Fishpool" userId="b7923bd0fa9cf83f" providerId="LiveId" clId="{068B05C1-973F-41BF-B956-FED566EEE07B}" dt="2024-09-05T15:44:42.023" v="14" actId="14100"/>
          <ac:spMkLst>
            <pc:docMk/>
            <pc:sldMk cId="897072219" sldId="1229"/>
            <ac:spMk id="6" creationId="{00EC01FC-E782-BCB6-9A84-02753158A9DA}"/>
          </ac:spMkLst>
        </pc:spChg>
        <pc:grpChg chg="add mod">
          <ac:chgData name="Mark Fishpool" userId="b7923bd0fa9cf83f" providerId="LiveId" clId="{068B05C1-973F-41BF-B956-FED566EEE07B}" dt="2024-09-05T15:44:33.531" v="9"/>
          <ac:grpSpMkLst>
            <pc:docMk/>
            <pc:sldMk cId="897072219" sldId="1229"/>
            <ac:grpSpMk id="4" creationId="{F3F74874-E00C-75FB-8B2D-09E8FCE90A80}"/>
          </ac:grpSpMkLst>
        </pc:grpChg>
        <pc:picChg chg="mod">
          <ac:chgData name="Mark Fishpool" userId="b7923bd0fa9cf83f" providerId="LiveId" clId="{068B05C1-973F-41BF-B956-FED566EEE07B}" dt="2024-09-05T15:44:33.531" v="9"/>
          <ac:picMkLst>
            <pc:docMk/>
            <pc:sldMk cId="897072219" sldId="1229"/>
            <ac:picMk id="5" creationId="{DEDD2122-34B9-5128-C200-CBBF9D2AB73D}"/>
          </ac:picMkLst>
        </pc:picChg>
      </pc:sldChg>
      <pc:sldChg chg="modSp mod">
        <pc:chgData name="Mark Fishpool" userId="b7923bd0fa9cf83f" providerId="LiveId" clId="{068B05C1-973F-41BF-B956-FED566EEE07B}" dt="2024-09-05T15:44:57.172" v="18" actId="6549"/>
        <pc:sldMkLst>
          <pc:docMk/>
          <pc:sldMk cId="877244599" sldId="1230"/>
        </pc:sldMkLst>
        <pc:spChg chg="mod">
          <ac:chgData name="Mark Fishpool" userId="b7923bd0fa9cf83f" providerId="LiveId" clId="{068B05C1-973F-41BF-B956-FED566EEE07B}" dt="2024-09-05T15:44:57.172" v="18" actId="6549"/>
          <ac:spMkLst>
            <pc:docMk/>
            <pc:sldMk cId="877244599" sldId="1230"/>
            <ac:spMk id="6" creationId="{E93AF6C6-7643-1148-0D76-AF3250F134CF}"/>
          </ac:spMkLst>
        </pc:spChg>
      </pc:sldChg>
      <pc:sldChg chg="addSp delSp modSp new mod setBg modNotesTx">
        <pc:chgData name="Mark Fishpool" userId="b7923bd0fa9cf83f" providerId="LiveId" clId="{068B05C1-973F-41BF-B956-FED566EEE07B}" dt="2024-09-11T18:12:45.063" v="1834" actId="20577"/>
        <pc:sldMkLst>
          <pc:docMk/>
          <pc:sldMk cId="1715373980" sldId="1231"/>
        </pc:sldMkLst>
        <pc:spChg chg="mod">
          <ac:chgData name="Mark Fishpool" userId="b7923bd0fa9cf83f" providerId="LiveId" clId="{068B05C1-973F-41BF-B956-FED566EEE07B}" dt="2024-09-11T18:12:45.063" v="1834" actId="20577"/>
          <ac:spMkLst>
            <pc:docMk/>
            <pc:sldMk cId="1715373980" sldId="1231"/>
            <ac:spMk id="2" creationId="{C4356001-3629-D5C2-7E75-756C5FAC7632}"/>
          </ac:spMkLst>
        </pc:spChg>
        <pc:spChg chg="del">
          <ac:chgData name="Mark Fishpool" userId="b7923bd0fa9cf83f" providerId="LiveId" clId="{068B05C1-973F-41BF-B956-FED566EEE07B}" dt="2024-09-11T17:52:38.591" v="445" actId="478"/>
          <ac:spMkLst>
            <pc:docMk/>
            <pc:sldMk cId="1715373980" sldId="1231"/>
            <ac:spMk id="3" creationId="{A9E40A11-19CB-B1CB-59C3-50868CC5072E}"/>
          </ac:spMkLst>
        </pc:spChg>
        <pc:graphicFrameChg chg="add mod">
          <ac:chgData name="Mark Fishpool" userId="b7923bd0fa9cf83f" providerId="LiveId" clId="{068B05C1-973F-41BF-B956-FED566EEE07B}" dt="2024-09-11T17:53:07.117" v="448" actId="1076"/>
          <ac:graphicFrameMkLst>
            <pc:docMk/>
            <pc:sldMk cId="1715373980" sldId="1231"/>
            <ac:graphicFrameMk id="4" creationId="{F27C1FFB-7F47-9CB8-FF75-94422BB71E6B}"/>
          </ac:graphicFrameMkLst>
        </pc:graphicFrameChg>
        <pc:graphicFrameChg chg="add mod modGraphic">
          <ac:chgData name="Mark Fishpool" userId="b7923bd0fa9cf83f" providerId="LiveId" clId="{068B05C1-973F-41BF-B956-FED566EEE07B}" dt="2024-09-11T18:09:16.661" v="1573"/>
          <ac:graphicFrameMkLst>
            <pc:docMk/>
            <pc:sldMk cId="1715373980" sldId="1231"/>
            <ac:graphicFrameMk id="5" creationId="{CE821D13-C4D5-FB34-C09D-5438281638F1}"/>
          </ac:graphicFrameMkLst>
        </pc:graphicFrameChg>
      </pc:sldChg>
      <pc:sldChg chg="modSp add mod modNotesTx">
        <pc:chgData name="Mark Fishpool" userId="b7923bd0fa9cf83f" providerId="LiveId" clId="{068B05C1-973F-41BF-B956-FED566EEE07B}" dt="2024-09-11T18:15:14.571" v="2090" actId="207"/>
        <pc:sldMkLst>
          <pc:docMk/>
          <pc:sldMk cId="3367002978" sldId="1232"/>
        </pc:sldMkLst>
        <pc:spChg chg="mod">
          <ac:chgData name="Mark Fishpool" userId="b7923bd0fa9cf83f" providerId="LiveId" clId="{068B05C1-973F-41BF-B956-FED566EEE07B}" dt="2024-09-11T18:13:04.462" v="1867" actId="20577"/>
          <ac:spMkLst>
            <pc:docMk/>
            <pc:sldMk cId="3367002978" sldId="1232"/>
            <ac:spMk id="2" creationId="{C4356001-3629-D5C2-7E75-756C5FAC7632}"/>
          </ac:spMkLst>
        </pc:spChg>
        <pc:graphicFrameChg chg="modGraphic">
          <ac:chgData name="Mark Fishpool" userId="b7923bd0fa9cf83f" providerId="LiveId" clId="{068B05C1-973F-41BF-B956-FED566EEE07B}" dt="2024-09-11T18:15:14.571" v="2090" actId="207"/>
          <ac:graphicFrameMkLst>
            <pc:docMk/>
            <pc:sldMk cId="3367002978" sldId="1232"/>
            <ac:graphicFrameMk id="5" creationId="{CE821D13-C4D5-FB34-C09D-5438281638F1}"/>
          </ac:graphicFrameMkLst>
        </pc:graphicFrameChg>
      </pc:sldChg>
    </pc:docChg>
  </pc:docChgLst>
  <pc:docChgLst>
    <pc:chgData name="Mark Fishpool" userId="b7923bd0fa9cf83f" providerId="LiveId" clId="{A6531022-E042-4DFA-8230-ADE1F9C1BB44}"/>
    <pc:docChg chg="modSld">
      <pc:chgData name="Mark Fishpool" userId="b7923bd0fa9cf83f" providerId="LiveId" clId="{A6531022-E042-4DFA-8230-ADE1F9C1BB44}" dt="2024-11-04T06:53:45.595" v="83" actId="20577"/>
      <pc:docMkLst>
        <pc:docMk/>
      </pc:docMkLst>
      <pc:sldChg chg="modSp">
        <pc:chgData name="Mark Fishpool" userId="b7923bd0fa9cf83f" providerId="LiveId" clId="{A6531022-E042-4DFA-8230-ADE1F9C1BB44}" dt="2024-11-03T18:25:22.515" v="46" actId="20577"/>
        <pc:sldMkLst>
          <pc:docMk/>
          <pc:sldMk cId="3708139601" sldId="1224"/>
        </pc:sldMkLst>
        <pc:graphicFrameChg chg="mod">
          <ac:chgData name="Mark Fishpool" userId="b7923bd0fa9cf83f" providerId="LiveId" clId="{A6531022-E042-4DFA-8230-ADE1F9C1BB44}" dt="2024-11-03T18:25:22.515" v="46" actId="20577"/>
          <ac:graphicFrameMkLst>
            <pc:docMk/>
            <pc:sldMk cId="3708139601" sldId="1224"/>
            <ac:graphicFrameMk id="4" creationId="{5C38D073-0255-9153-B990-B104758E40D1}"/>
          </ac:graphicFrameMkLst>
        </pc:graphicFrameChg>
      </pc:sldChg>
      <pc:sldChg chg="modNotesTx">
        <pc:chgData name="Mark Fishpool" userId="b7923bd0fa9cf83f" providerId="LiveId" clId="{A6531022-E042-4DFA-8230-ADE1F9C1BB44}" dt="2024-11-03T18:35:50.619" v="76" actId="20577"/>
        <pc:sldMkLst>
          <pc:docMk/>
          <pc:sldMk cId="877244599" sldId="1230"/>
        </pc:sldMkLst>
      </pc:sldChg>
      <pc:sldChg chg="modSp mod">
        <pc:chgData name="Mark Fishpool" userId="b7923bd0fa9cf83f" providerId="LiveId" clId="{A6531022-E042-4DFA-8230-ADE1F9C1BB44}" dt="2024-11-04T06:53:45.595" v="83" actId="20577"/>
        <pc:sldMkLst>
          <pc:docMk/>
          <pc:sldMk cId="593468232" sldId="1233"/>
        </pc:sldMkLst>
        <pc:graphicFrameChg chg="modGraphic">
          <ac:chgData name="Mark Fishpool" userId="b7923bd0fa9cf83f" providerId="LiveId" clId="{A6531022-E042-4DFA-8230-ADE1F9C1BB44}" dt="2024-11-04T06:53:45.595" v="83" actId="20577"/>
          <ac:graphicFrameMkLst>
            <pc:docMk/>
            <pc:sldMk cId="593468232" sldId="1233"/>
            <ac:graphicFrameMk id="10" creationId="{EDE9D44E-9815-7F52-114B-4FC1AAD9E833}"/>
          </ac:graphicFrameMkLst>
        </pc:graphicFrameChg>
      </pc:sldChg>
    </pc:docChg>
  </pc:docChgLst>
  <pc:docChgLst>
    <pc:chgData name="Mark Fishpool" userId="b7923bd0fa9cf83f" providerId="LiveId" clId="{C5C86A56-BB2C-4BCB-950F-6619E3067793}"/>
    <pc:docChg chg="custSel addSld modSld modSection">
      <pc:chgData name="Mark Fishpool" userId="b7923bd0fa9cf83f" providerId="LiveId" clId="{C5C86A56-BB2C-4BCB-950F-6619E3067793}" dt="2024-10-08T09:44:20.057" v="1002" actId="1076"/>
      <pc:docMkLst>
        <pc:docMk/>
      </pc:docMkLst>
      <pc:sldChg chg="modSp mod">
        <pc:chgData name="Mark Fishpool" userId="b7923bd0fa9cf83f" providerId="LiveId" clId="{C5C86A56-BB2C-4BCB-950F-6619E3067793}" dt="2024-10-08T09:06:45.304" v="262" actId="1076"/>
        <pc:sldMkLst>
          <pc:docMk/>
          <pc:sldMk cId="897072219" sldId="1229"/>
        </pc:sldMkLst>
        <pc:spChg chg="mod">
          <ac:chgData name="Mark Fishpool" userId="b7923bd0fa9cf83f" providerId="LiveId" clId="{C5C86A56-BB2C-4BCB-950F-6619E3067793}" dt="2024-10-08T09:06:45.304" v="262" actId="1076"/>
          <ac:spMkLst>
            <pc:docMk/>
            <pc:sldMk cId="897072219" sldId="1229"/>
            <ac:spMk id="3" creationId="{0908BACA-9949-2CB5-C78A-FE6A2D1EAB5A}"/>
          </ac:spMkLst>
        </pc:spChg>
      </pc:sldChg>
      <pc:sldChg chg="modSp">
        <pc:chgData name="Mark Fishpool" userId="b7923bd0fa9cf83f" providerId="LiveId" clId="{C5C86A56-BB2C-4BCB-950F-6619E3067793}" dt="2024-10-08T09:00:09.219" v="50"/>
        <pc:sldMkLst>
          <pc:docMk/>
          <pc:sldMk cId="1715373980" sldId="1231"/>
        </pc:sldMkLst>
        <pc:spChg chg="mod">
          <ac:chgData name="Mark Fishpool" userId="b7923bd0fa9cf83f" providerId="LiveId" clId="{C5C86A56-BB2C-4BCB-950F-6619E3067793}" dt="2024-10-08T09:00:09.219" v="50"/>
          <ac:spMkLst>
            <pc:docMk/>
            <pc:sldMk cId="1715373980" sldId="1231"/>
            <ac:spMk id="2" creationId="{C4356001-3629-D5C2-7E75-756C5FAC7632}"/>
          </ac:spMkLst>
        </pc:spChg>
      </pc:sldChg>
      <pc:sldChg chg="modSp">
        <pc:chgData name="Mark Fishpool" userId="b7923bd0fa9cf83f" providerId="LiveId" clId="{C5C86A56-BB2C-4BCB-950F-6619E3067793}" dt="2024-10-08T09:00:16.822" v="51"/>
        <pc:sldMkLst>
          <pc:docMk/>
          <pc:sldMk cId="3367002978" sldId="1232"/>
        </pc:sldMkLst>
        <pc:spChg chg="mod">
          <ac:chgData name="Mark Fishpool" userId="b7923bd0fa9cf83f" providerId="LiveId" clId="{C5C86A56-BB2C-4BCB-950F-6619E3067793}" dt="2024-10-08T09:00:16.822" v="51"/>
          <ac:spMkLst>
            <pc:docMk/>
            <pc:sldMk cId="3367002978" sldId="1232"/>
            <ac:spMk id="2" creationId="{C4356001-3629-D5C2-7E75-756C5FAC7632}"/>
          </ac:spMkLst>
        </pc:spChg>
      </pc:sldChg>
      <pc:sldChg chg="addSp delSp modSp new mod modNotesTx">
        <pc:chgData name="Mark Fishpool" userId="b7923bd0fa9cf83f" providerId="LiveId" clId="{C5C86A56-BB2C-4BCB-950F-6619E3067793}" dt="2024-10-08T09:44:20.057" v="1002" actId="1076"/>
        <pc:sldMkLst>
          <pc:docMk/>
          <pc:sldMk cId="593468232" sldId="1233"/>
        </pc:sldMkLst>
        <pc:spChg chg="mod">
          <ac:chgData name="Mark Fishpool" userId="b7923bd0fa9cf83f" providerId="LiveId" clId="{C5C86A56-BB2C-4BCB-950F-6619E3067793}" dt="2024-10-08T08:59:15.976" v="49" actId="404"/>
          <ac:spMkLst>
            <pc:docMk/>
            <pc:sldMk cId="593468232" sldId="1233"/>
            <ac:spMk id="2" creationId="{5E36487E-89AF-EBA9-671A-95B21B3D6FC7}"/>
          </ac:spMkLst>
        </pc:spChg>
        <pc:spChg chg="del">
          <ac:chgData name="Mark Fishpool" userId="b7923bd0fa9cf83f" providerId="LiveId" clId="{C5C86A56-BB2C-4BCB-950F-6619E3067793}" dt="2024-10-08T09:00:37.951" v="52" actId="478"/>
          <ac:spMkLst>
            <pc:docMk/>
            <pc:sldMk cId="593468232" sldId="1233"/>
            <ac:spMk id="3" creationId="{2FDEF353-9F55-8DBC-3E49-359AECA9C43B}"/>
          </ac:spMkLst>
        </pc:spChg>
        <pc:spChg chg="add mod">
          <ac:chgData name="Mark Fishpool" userId="b7923bd0fa9cf83f" providerId="LiveId" clId="{C5C86A56-BB2C-4BCB-950F-6619E3067793}" dt="2024-10-08T09:35:54.826" v="954" actId="1076"/>
          <ac:spMkLst>
            <pc:docMk/>
            <pc:sldMk cId="593468232" sldId="1233"/>
            <ac:spMk id="12" creationId="{4F256514-2853-F775-9A98-65C67C22F8D4}"/>
          </ac:spMkLst>
        </pc:spChg>
        <pc:spChg chg="mod">
          <ac:chgData name="Mark Fishpool" userId="b7923bd0fa9cf83f" providerId="LiveId" clId="{C5C86A56-BB2C-4BCB-950F-6619E3067793}" dt="2024-10-08T09:34:42.409" v="926" actId="1076"/>
          <ac:spMkLst>
            <pc:docMk/>
            <pc:sldMk cId="593468232" sldId="1233"/>
            <ac:spMk id="15" creationId="{CE2C1DC1-194B-B930-DA5E-0A962898836D}"/>
          </ac:spMkLst>
        </pc:spChg>
        <pc:spChg chg="mod">
          <ac:chgData name="Mark Fishpool" userId="b7923bd0fa9cf83f" providerId="LiveId" clId="{C5C86A56-BB2C-4BCB-950F-6619E3067793}" dt="2024-10-08T09:44:20.057" v="1002" actId="1076"/>
          <ac:spMkLst>
            <pc:docMk/>
            <pc:sldMk cId="593468232" sldId="1233"/>
            <ac:spMk id="18" creationId="{B412F86C-7DCF-EAF1-95D8-D30449A30D0E}"/>
          </ac:spMkLst>
        </pc:spChg>
        <pc:spChg chg="mod">
          <ac:chgData name="Mark Fishpool" userId="b7923bd0fa9cf83f" providerId="LiveId" clId="{C5C86A56-BB2C-4BCB-950F-6619E3067793}" dt="2024-10-08T09:35:29.618" v="940" actId="6549"/>
          <ac:spMkLst>
            <pc:docMk/>
            <pc:sldMk cId="593468232" sldId="1233"/>
            <ac:spMk id="21" creationId="{356B659B-DD1B-D7D4-6132-262660804EB7}"/>
          </ac:spMkLst>
        </pc:spChg>
        <pc:spChg chg="mod">
          <ac:chgData name="Mark Fishpool" userId="b7923bd0fa9cf83f" providerId="LiveId" clId="{C5C86A56-BB2C-4BCB-950F-6619E3067793}" dt="2024-10-08T09:43:36.751" v="999" actId="1076"/>
          <ac:spMkLst>
            <pc:docMk/>
            <pc:sldMk cId="593468232" sldId="1233"/>
            <ac:spMk id="24" creationId="{206E23ED-7F44-AB80-F72B-8A706851796F}"/>
          </ac:spMkLst>
        </pc:spChg>
        <pc:spChg chg="mod">
          <ac:chgData name="Mark Fishpool" userId="b7923bd0fa9cf83f" providerId="LiveId" clId="{C5C86A56-BB2C-4BCB-950F-6619E3067793}" dt="2024-10-08T09:43:23.025" v="998" actId="1076"/>
          <ac:spMkLst>
            <pc:docMk/>
            <pc:sldMk cId="593468232" sldId="1233"/>
            <ac:spMk id="27" creationId="{1C08176A-636B-3720-1FAE-AA15FE51E3CD}"/>
          </ac:spMkLst>
        </pc:spChg>
        <pc:grpChg chg="add mod">
          <ac:chgData name="Mark Fishpool" userId="b7923bd0fa9cf83f" providerId="LiveId" clId="{C5C86A56-BB2C-4BCB-950F-6619E3067793}" dt="2024-10-08T09:34:42.409" v="926" actId="1076"/>
          <ac:grpSpMkLst>
            <pc:docMk/>
            <pc:sldMk cId="593468232" sldId="1233"/>
            <ac:grpSpMk id="13" creationId="{26B1A2EE-DDCA-2D22-4006-F6BE2C24C711}"/>
          </ac:grpSpMkLst>
        </pc:grpChg>
        <pc:grpChg chg="add mod">
          <ac:chgData name="Mark Fishpool" userId="b7923bd0fa9cf83f" providerId="LiveId" clId="{C5C86A56-BB2C-4BCB-950F-6619E3067793}" dt="2024-10-08T09:44:20.057" v="1002" actId="1076"/>
          <ac:grpSpMkLst>
            <pc:docMk/>
            <pc:sldMk cId="593468232" sldId="1233"/>
            <ac:grpSpMk id="16" creationId="{9659E7D3-DBD4-270A-AE86-E57379B21D13}"/>
          </ac:grpSpMkLst>
        </pc:grpChg>
        <pc:grpChg chg="add mod">
          <ac:chgData name="Mark Fishpool" userId="b7923bd0fa9cf83f" providerId="LiveId" clId="{C5C86A56-BB2C-4BCB-950F-6619E3067793}" dt="2024-10-08T09:35:26.666" v="938" actId="1076"/>
          <ac:grpSpMkLst>
            <pc:docMk/>
            <pc:sldMk cId="593468232" sldId="1233"/>
            <ac:grpSpMk id="19" creationId="{574C4F61-CD30-6413-1B34-ADDE06308320}"/>
          </ac:grpSpMkLst>
        </pc:grpChg>
        <pc:grpChg chg="add mod">
          <ac:chgData name="Mark Fishpool" userId="b7923bd0fa9cf83f" providerId="LiveId" clId="{C5C86A56-BB2C-4BCB-950F-6619E3067793}" dt="2024-10-08T09:43:36.751" v="999" actId="1076"/>
          <ac:grpSpMkLst>
            <pc:docMk/>
            <pc:sldMk cId="593468232" sldId="1233"/>
            <ac:grpSpMk id="22" creationId="{F2F0BC43-C76B-4FBF-7931-201B79F93789}"/>
          </ac:grpSpMkLst>
        </pc:grpChg>
        <pc:grpChg chg="add mod">
          <ac:chgData name="Mark Fishpool" userId="b7923bd0fa9cf83f" providerId="LiveId" clId="{C5C86A56-BB2C-4BCB-950F-6619E3067793}" dt="2024-10-08T09:43:23.025" v="998" actId="1076"/>
          <ac:grpSpMkLst>
            <pc:docMk/>
            <pc:sldMk cId="593468232" sldId="1233"/>
            <ac:grpSpMk id="25" creationId="{D442471A-7228-CF06-4608-9DE434B6B80F}"/>
          </ac:grpSpMkLst>
        </pc:grp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4" creationId="{49C27955-C556-62D5-9B72-CEE68DE284F9}"/>
          </ac:graphicFrameMkLst>
        </pc:graphicFrame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5" creationId="{FDBEECD5-CAD8-F7E0-3692-F651D936A4FD}"/>
          </ac:graphicFrameMkLst>
        </pc:graphicFrame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6" creationId="{2D0AF446-FF82-1D42-E78E-128C13E3704D}"/>
          </ac:graphicFrameMkLst>
        </pc:graphicFrame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7" creationId="{C2CED41B-CEDA-BEF9-489E-53849595C60B}"/>
          </ac:graphicFrameMkLst>
        </pc:graphicFrame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8" creationId="{1CFDD232-199A-601B-3ED8-A772591D4044}"/>
          </ac:graphicFrameMkLst>
        </pc:graphicFrameChg>
        <pc:graphicFrameChg chg="add mod">
          <ac:chgData name="Mark Fishpool" userId="b7923bd0fa9cf83f" providerId="LiveId" clId="{C5C86A56-BB2C-4BCB-950F-6619E3067793}" dt="2024-10-08T09:01:09.563" v="53"/>
          <ac:graphicFrameMkLst>
            <pc:docMk/>
            <pc:sldMk cId="593468232" sldId="1233"/>
            <ac:graphicFrameMk id="9" creationId="{E9990B5C-1848-F5C6-F859-6C6B45AED5A5}"/>
          </ac:graphicFrameMkLst>
        </pc:graphicFrameChg>
        <pc:graphicFrameChg chg="add mod modGraphic">
          <ac:chgData name="Mark Fishpool" userId="b7923bd0fa9cf83f" providerId="LiveId" clId="{C5C86A56-BB2C-4BCB-950F-6619E3067793}" dt="2024-10-08T09:44:00.992" v="1001" actId="12385"/>
          <ac:graphicFrameMkLst>
            <pc:docMk/>
            <pc:sldMk cId="593468232" sldId="1233"/>
            <ac:graphicFrameMk id="10" creationId="{EDE9D44E-9815-7F52-114B-4FC1AAD9E833}"/>
          </ac:graphicFrameMkLst>
        </pc:graphicFrameChg>
        <pc:picChg chg="mod">
          <ac:chgData name="Mark Fishpool" userId="b7923bd0fa9cf83f" providerId="LiveId" clId="{C5C86A56-BB2C-4BCB-950F-6619E3067793}" dt="2024-10-08T09:34:42.409" v="926" actId="1076"/>
          <ac:picMkLst>
            <pc:docMk/>
            <pc:sldMk cId="593468232" sldId="1233"/>
            <ac:picMk id="14" creationId="{4E449FF3-9AB7-C9D8-2A6B-CE6B9DC22CF3}"/>
          </ac:picMkLst>
        </pc:picChg>
        <pc:picChg chg="mod">
          <ac:chgData name="Mark Fishpool" userId="b7923bd0fa9cf83f" providerId="LiveId" clId="{C5C86A56-BB2C-4BCB-950F-6619E3067793}" dt="2024-10-08T09:44:20.057" v="1002" actId="1076"/>
          <ac:picMkLst>
            <pc:docMk/>
            <pc:sldMk cId="593468232" sldId="1233"/>
            <ac:picMk id="17" creationId="{74D93521-D993-0D23-A7ED-2BFEE7B01D87}"/>
          </ac:picMkLst>
        </pc:picChg>
        <pc:picChg chg="mod">
          <ac:chgData name="Mark Fishpool" userId="b7923bd0fa9cf83f" providerId="LiveId" clId="{C5C86A56-BB2C-4BCB-950F-6619E3067793}" dt="2024-10-08T09:35:26.666" v="938" actId="1076"/>
          <ac:picMkLst>
            <pc:docMk/>
            <pc:sldMk cId="593468232" sldId="1233"/>
            <ac:picMk id="20" creationId="{91B79A3D-F817-03AF-B862-72F0E1F9F04C}"/>
          </ac:picMkLst>
        </pc:picChg>
        <pc:picChg chg="mod">
          <ac:chgData name="Mark Fishpool" userId="b7923bd0fa9cf83f" providerId="LiveId" clId="{C5C86A56-BB2C-4BCB-950F-6619E3067793}" dt="2024-10-08T09:43:36.751" v="999" actId="1076"/>
          <ac:picMkLst>
            <pc:docMk/>
            <pc:sldMk cId="593468232" sldId="1233"/>
            <ac:picMk id="23" creationId="{3602741C-F845-5EC5-D486-68F938AA145A}"/>
          </ac:picMkLst>
        </pc:picChg>
        <pc:picChg chg="mod">
          <ac:chgData name="Mark Fishpool" userId="b7923bd0fa9cf83f" providerId="LiveId" clId="{C5C86A56-BB2C-4BCB-950F-6619E3067793}" dt="2024-10-08T09:43:23.025" v="998" actId="1076"/>
          <ac:picMkLst>
            <pc:docMk/>
            <pc:sldMk cId="593468232" sldId="1233"/>
            <ac:picMk id="26" creationId="{1249CA77-366E-919E-CF9A-BE0B1838124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E029E-E742-484D-8CF3-EEE7267796A3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5BE2130C-A0F7-4F66-954B-56099E3A922E}">
      <dgm:prSet phldrT="[Text]"/>
      <dgm:spPr/>
      <dgm:t>
        <a:bodyPr/>
        <a:lstStyle/>
        <a:p>
          <a:r>
            <a:rPr lang="en-GB" dirty="0"/>
            <a:t>1. </a:t>
          </a:r>
        </a:p>
        <a:p>
          <a:r>
            <a:rPr lang="en-GB" dirty="0"/>
            <a:t>Manual Memory Management</a:t>
          </a:r>
        </a:p>
      </dgm:t>
    </dgm:pt>
    <dgm:pt modelId="{0229EE95-346F-446A-92BB-4222452EEC8A}" type="parTrans" cxnId="{65E3F365-E9E5-4357-BCF0-F1481C6690BC}">
      <dgm:prSet/>
      <dgm:spPr/>
      <dgm:t>
        <a:bodyPr/>
        <a:lstStyle/>
        <a:p>
          <a:endParaRPr lang="en-GB"/>
        </a:p>
      </dgm:t>
    </dgm:pt>
    <dgm:pt modelId="{35D48EF5-F935-436D-912B-94F42E83746E}" type="sibTrans" cxnId="{65E3F365-E9E5-4357-BCF0-F1481C6690BC}">
      <dgm:prSet/>
      <dgm:spPr/>
      <dgm:t>
        <a:bodyPr/>
        <a:lstStyle/>
        <a:p>
          <a:endParaRPr lang="en-GB"/>
        </a:p>
      </dgm:t>
    </dgm:pt>
    <dgm:pt modelId="{98FF64BD-89DD-4156-87C4-B2C541C790F8}">
      <dgm:prSet phldrT="[Text]"/>
      <dgm:spPr/>
      <dgm:t>
        <a:bodyPr/>
        <a:lstStyle/>
        <a:p>
          <a:r>
            <a:rPr lang="en-GB" dirty="0"/>
            <a:t>Using C-style raw pointers</a:t>
          </a:r>
        </a:p>
      </dgm:t>
    </dgm:pt>
    <dgm:pt modelId="{6AD7EF00-433E-4979-BDA7-375520478F55}" type="parTrans" cxnId="{0021A5C9-66B6-4444-8640-1074C03FAC28}">
      <dgm:prSet/>
      <dgm:spPr/>
      <dgm:t>
        <a:bodyPr/>
        <a:lstStyle/>
        <a:p>
          <a:endParaRPr lang="en-GB"/>
        </a:p>
      </dgm:t>
    </dgm:pt>
    <dgm:pt modelId="{C70EC4A5-0577-4CAC-940F-73CE76BBA2E2}" type="sibTrans" cxnId="{0021A5C9-66B6-4444-8640-1074C03FAC28}">
      <dgm:prSet/>
      <dgm:spPr/>
      <dgm:t>
        <a:bodyPr/>
        <a:lstStyle/>
        <a:p>
          <a:endParaRPr lang="en-GB"/>
        </a:p>
      </dgm:t>
    </dgm:pt>
    <dgm:pt modelId="{85C372A5-660D-4C0C-B68F-FAEC99674471}">
      <dgm:prSet phldrT="[Text]"/>
      <dgm:spPr/>
      <dgm:t>
        <a:bodyPr/>
        <a:lstStyle/>
        <a:p>
          <a:r>
            <a:rPr lang="en-GB" dirty="0"/>
            <a:t>Explicit calls to “new” and “delete”</a:t>
          </a:r>
        </a:p>
      </dgm:t>
    </dgm:pt>
    <dgm:pt modelId="{0FD89A57-B9D8-4741-BDC9-B9E05598D50D}" type="parTrans" cxnId="{EE87B513-F693-4CCC-8A7C-718F9F6DD2AC}">
      <dgm:prSet/>
      <dgm:spPr/>
      <dgm:t>
        <a:bodyPr/>
        <a:lstStyle/>
        <a:p>
          <a:endParaRPr lang="en-GB"/>
        </a:p>
      </dgm:t>
    </dgm:pt>
    <dgm:pt modelId="{2BD3016E-4AD3-4CA8-8BC5-15393C70C678}" type="sibTrans" cxnId="{EE87B513-F693-4CCC-8A7C-718F9F6DD2AC}">
      <dgm:prSet/>
      <dgm:spPr/>
      <dgm:t>
        <a:bodyPr/>
        <a:lstStyle/>
        <a:p>
          <a:endParaRPr lang="en-GB"/>
        </a:p>
      </dgm:t>
    </dgm:pt>
    <dgm:pt modelId="{6D111EF5-FDAA-4402-A53D-67ED585BB4CF}">
      <dgm:prSet phldrT="[Text]"/>
      <dgm:spPr/>
      <dgm:t>
        <a:bodyPr/>
        <a:lstStyle/>
        <a:p>
          <a:r>
            <a:rPr lang="en-GB" dirty="0"/>
            <a:t>2. </a:t>
          </a:r>
        </a:p>
        <a:p>
          <a:r>
            <a:rPr lang="en-GB" dirty="0"/>
            <a:t>Lack of modern language features</a:t>
          </a:r>
        </a:p>
      </dgm:t>
    </dgm:pt>
    <dgm:pt modelId="{27A9AAC4-6CBF-48B1-A962-D7E975771B37}" type="parTrans" cxnId="{20D80843-4FE7-42FE-B80F-073FEBA6A9AC}">
      <dgm:prSet/>
      <dgm:spPr/>
      <dgm:t>
        <a:bodyPr/>
        <a:lstStyle/>
        <a:p>
          <a:endParaRPr lang="en-GB"/>
        </a:p>
      </dgm:t>
    </dgm:pt>
    <dgm:pt modelId="{CA43ACE6-A382-40F9-9A69-28D46ED1D799}" type="sibTrans" cxnId="{20D80843-4FE7-42FE-B80F-073FEBA6A9AC}">
      <dgm:prSet/>
      <dgm:spPr/>
      <dgm:t>
        <a:bodyPr/>
        <a:lstStyle/>
        <a:p>
          <a:endParaRPr lang="en-GB"/>
        </a:p>
      </dgm:t>
    </dgm:pt>
    <dgm:pt modelId="{F1D3B981-A62E-434D-80C4-2981CEB67A4F}">
      <dgm:prSet phldrT="[Text]"/>
      <dgm:spPr/>
      <dgm:t>
        <a:bodyPr/>
        <a:lstStyle/>
        <a:p>
          <a:r>
            <a:rPr lang="en-GB" dirty="0"/>
            <a:t>e.g. Lambda expressions</a:t>
          </a:r>
        </a:p>
      </dgm:t>
    </dgm:pt>
    <dgm:pt modelId="{540B8186-B6A6-410A-9452-7D3F0B0B866A}" type="parTrans" cxnId="{0BCEF876-93CC-4B93-997E-13CBD09ED0DE}">
      <dgm:prSet/>
      <dgm:spPr/>
      <dgm:t>
        <a:bodyPr/>
        <a:lstStyle/>
        <a:p>
          <a:endParaRPr lang="en-GB"/>
        </a:p>
      </dgm:t>
    </dgm:pt>
    <dgm:pt modelId="{BF751828-8DD5-482B-AE50-CC5433E7642A}" type="sibTrans" cxnId="{0BCEF876-93CC-4B93-997E-13CBD09ED0DE}">
      <dgm:prSet/>
      <dgm:spPr/>
      <dgm:t>
        <a:bodyPr/>
        <a:lstStyle/>
        <a:p>
          <a:endParaRPr lang="en-GB"/>
        </a:p>
      </dgm:t>
    </dgm:pt>
    <dgm:pt modelId="{0DE37765-4166-4D7D-B460-E57AB110DA71}">
      <dgm:prSet phldrT="[Text]"/>
      <dgm:spPr/>
      <dgm:t>
        <a:bodyPr/>
        <a:lstStyle/>
        <a:p>
          <a:r>
            <a:rPr lang="en-GB" dirty="0"/>
            <a:t>Range-based loops</a:t>
          </a:r>
        </a:p>
      </dgm:t>
    </dgm:pt>
    <dgm:pt modelId="{7162813D-6B60-4E59-91C1-6767F09D308E}" type="parTrans" cxnId="{EB2CAD9A-1E72-45EC-A4E0-07E205267096}">
      <dgm:prSet/>
      <dgm:spPr/>
      <dgm:t>
        <a:bodyPr/>
        <a:lstStyle/>
        <a:p>
          <a:endParaRPr lang="en-GB"/>
        </a:p>
      </dgm:t>
    </dgm:pt>
    <dgm:pt modelId="{B43277C1-A119-44C0-A6D3-944E95919487}" type="sibTrans" cxnId="{EB2CAD9A-1E72-45EC-A4E0-07E205267096}">
      <dgm:prSet/>
      <dgm:spPr/>
      <dgm:t>
        <a:bodyPr/>
        <a:lstStyle/>
        <a:p>
          <a:endParaRPr lang="en-GB"/>
        </a:p>
      </dgm:t>
    </dgm:pt>
    <dgm:pt modelId="{66778C0D-2EEB-4F88-B976-CE34653B3B7F}">
      <dgm:prSet phldrT="[Text]"/>
      <dgm:spPr/>
      <dgm:t>
        <a:bodyPr/>
        <a:lstStyle/>
        <a:p>
          <a:r>
            <a:rPr lang="en-GB" dirty="0"/>
            <a:t>3. </a:t>
          </a:r>
        </a:p>
        <a:p>
          <a:r>
            <a:rPr lang="en-GB" dirty="0"/>
            <a:t>Limited Standard Library</a:t>
          </a:r>
        </a:p>
      </dgm:t>
    </dgm:pt>
    <dgm:pt modelId="{3B39CA22-4FE4-4AF7-A8EC-1D17E20F9565}" type="parTrans" cxnId="{7AC735D9-BCAA-496F-8ECE-8190235BD162}">
      <dgm:prSet/>
      <dgm:spPr/>
      <dgm:t>
        <a:bodyPr/>
        <a:lstStyle/>
        <a:p>
          <a:endParaRPr lang="en-GB"/>
        </a:p>
      </dgm:t>
    </dgm:pt>
    <dgm:pt modelId="{7506A0F3-3D12-4320-A934-858473E14847}" type="sibTrans" cxnId="{7AC735D9-BCAA-496F-8ECE-8190235BD162}">
      <dgm:prSet/>
      <dgm:spPr/>
      <dgm:t>
        <a:bodyPr/>
        <a:lstStyle/>
        <a:p>
          <a:endParaRPr lang="en-GB"/>
        </a:p>
      </dgm:t>
    </dgm:pt>
    <dgm:pt modelId="{53A75BC7-E103-4C2B-8500-7CD6613E02D2}">
      <dgm:prSet phldrT="[Text]"/>
      <dgm:spPr/>
      <dgm:t>
        <a:bodyPr/>
        <a:lstStyle/>
        <a:p>
          <a:r>
            <a:rPr lang="en-GB" dirty="0"/>
            <a:t>e.g. Missing containers such as std::vectors</a:t>
          </a:r>
        </a:p>
      </dgm:t>
    </dgm:pt>
    <dgm:pt modelId="{71FA3008-F24F-4E8E-A462-B22FD7014F0B}" type="parTrans" cxnId="{1F5F2DD0-2F2D-4150-9D51-9231112B4C61}">
      <dgm:prSet/>
      <dgm:spPr/>
      <dgm:t>
        <a:bodyPr/>
        <a:lstStyle/>
        <a:p>
          <a:endParaRPr lang="en-GB"/>
        </a:p>
      </dgm:t>
    </dgm:pt>
    <dgm:pt modelId="{9324B6E1-4746-47A7-81B7-29D9816E92AD}" type="sibTrans" cxnId="{1F5F2DD0-2F2D-4150-9D51-9231112B4C61}">
      <dgm:prSet/>
      <dgm:spPr/>
      <dgm:t>
        <a:bodyPr/>
        <a:lstStyle/>
        <a:p>
          <a:endParaRPr lang="en-GB"/>
        </a:p>
      </dgm:t>
    </dgm:pt>
    <dgm:pt modelId="{B33E470F-1557-4C88-9AFF-964CFC5BFEDF}">
      <dgm:prSet phldrT="[Text]"/>
      <dgm:spPr/>
      <dgm:t>
        <a:bodyPr/>
        <a:lstStyle/>
        <a:p>
          <a:r>
            <a:rPr lang="en-GB" dirty="0"/>
            <a:t>Missing standardized smart pointers</a:t>
          </a:r>
        </a:p>
      </dgm:t>
    </dgm:pt>
    <dgm:pt modelId="{720AE1E4-9004-42FB-BFFC-0450F3158897}" type="parTrans" cxnId="{4CF0B33B-22D5-4072-81CE-BCBA5AE2D59C}">
      <dgm:prSet/>
      <dgm:spPr/>
      <dgm:t>
        <a:bodyPr/>
        <a:lstStyle/>
        <a:p>
          <a:endParaRPr lang="en-GB"/>
        </a:p>
      </dgm:t>
    </dgm:pt>
    <dgm:pt modelId="{CB50C27D-A7B1-4884-AAC2-5665CD8506DA}" type="sibTrans" cxnId="{4CF0B33B-22D5-4072-81CE-BCBA5AE2D59C}">
      <dgm:prSet/>
      <dgm:spPr/>
      <dgm:t>
        <a:bodyPr/>
        <a:lstStyle/>
        <a:p>
          <a:endParaRPr lang="en-GB"/>
        </a:p>
      </dgm:t>
    </dgm:pt>
    <dgm:pt modelId="{75643207-CF08-46C9-A2DF-ED6B4096C102}">
      <dgm:prSet phldrT="[Text]"/>
      <dgm:spPr/>
      <dgm:t>
        <a:bodyPr/>
        <a:lstStyle/>
        <a:p>
          <a:r>
            <a:rPr lang="en-GB" dirty="0"/>
            <a:t>Memory leaks etc. possible</a:t>
          </a:r>
        </a:p>
      </dgm:t>
    </dgm:pt>
    <dgm:pt modelId="{BDB1ABDF-6DCC-44E5-B4B0-E25256E87355}" type="parTrans" cxnId="{A345C077-FE1F-4994-A39B-C1DE597D5EEB}">
      <dgm:prSet/>
      <dgm:spPr/>
      <dgm:t>
        <a:bodyPr/>
        <a:lstStyle/>
        <a:p>
          <a:endParaRPr lang="en-GB"/>
        </a:p>
      </dgm:t>
    </dgm:pt>
    <dgm:pt modelId="{9343B842-8021-464C-B6DE-25CBFF36BDC0}" type="sibTrans" cxnId="{A345C077-FE1F-4994-A39B-C1DE597D5EEB}">
      <dgm:prSet/>
      <dgm:spPr/>
      <dgm:t>
        <a:bodyPr/>
        <a:lstStyle/>
        <a:p>
          <a:endParaRPr lang="en-GB"/>
        </a:p>
      </dgm:t>
    </dgm:pt>
    <dgm:pt modelId="{36654FB2-9CEB-4774-8352-9B97D86991B5}">
      <dgm:prSet phldrT="[Text]"/>
      <dgm:spPr/>
      <dgm:t>
        <a:bodyPr/>
        <a:lstStyle/>
        <a:p>
          <a:r>
            <a:rPr lang="en-GB" dirty="0"/>
            <a:t>Smart pointers</a:t>
          </a:r>
        </a:p>
      </dgm:t>
    </dgm:pt>
    <dgm:pt modelId="{D2C9EEF5-BCB1-4885-B054-A30C283E49DA}" type="parTrans" cxnId="{87DFA049-CD65-4B6D-BD2C-D5CCD8FAED33}">
      <dgm:prSet/>
      <dgm:spPr/>
      <dgm:t>
        <a:bodyPr/>
        <a:lstStyle/>
        <a:p>
          <a:endParaRPr lang="en-GB"/>
        </a:p>
      </dgm:t>
    </dgm:pt>
    <dgm:pt modelId="{83113F57-3097-4004-9C90-483DA334DAB1}" type="sibTrans" cxnId="{87DFA049-CD65-4B6D-BD2C-D5CCD8FAED33}">
      <dgm:prSet/>
      <dgm:spPr/>
      <dgm:t>
        <a:bodyPr/>
        <a:lstStyle/>
        <a:p>
          <a:endParaRPr lang="en-GB"/>
        </a:p>
      </dgm:t>
    </dgm:pt>
    <dgm:pt modelId="{F8C10AB6-69CE-4326-A66F-365F1D5FE6E1}" type="pres">
      <dgm:prSet presAssocID="{280E029E-E742-484D-8CF3-EEE7267796A3}" presName="Name0" presStyleCnt="0">
        <dgm:presLayoutVars>
          <dgm:dir/>
          <dgm:animLvl val="lvl"/>
          <dgm:resizeHandles val="exact"/>
        </dgm:presLayoutVars>
      </dgm:prSet>
      <dgm:spPr/>
    </dgm:pt>
    <dgm:pt modelId="{7D1A415D-0B2F-4B0D-913E-BF1317EFAF36}" type="pres">
      <dgm:prSet presAssocID="{5BE2130C-A0F7-4F66-954B-56099E3A922E}" presName="composite" presStyleCnt="0"/>
      <dgm:spPr/>
    </dgm:pt>
    <dgm:pt modelId="{F95F15C2-13DB-4C2E-9568-3EEBC4014908}" type="pres">
      <dgm:prSet presAssocID="{5BE2130C-A0F7-4F66-954B-56099E3A922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7B8CAF5-D77F-4B8F-97B5-1626E77B5760}" type="pres">
      <dgm:prSet presAssocID="{5BE2130C-A0F7-4F66-954B-56099E3A922E}" presName="desTx" presStyleLbl="alignAccFollowNode1" presStyleIdx="0" presStyleCnt="3">
        <dgm:presLayoutVars>
          <dgm:bulletEnabled val="1"/>
        </dgm:presLayoutVars>
      </dgm:prSet>
      <dgm:spPr/>
    </dgm:pt>
    <dgm:pt modelId="{990AC25E-28CC-49AA-BFAE-B5AF21FDB334}" type="pres">
      <dgm:prSet presAssocID="{35D48EF5-F935-436D-912B-94F42E83746E}" presName="space" presStyleCnt="0"/>
      <dgm:spPr/>
    </dgm:pt>
    <dgm:pt modelId="{E2DDFD62-4F96-4D9D-B0E1-9899464903BD}" type="pres">
      <dgm:prSet presAssocID="{6D111EF5-FDAA-4402-A53D-67ED585BB4CF}" presName="composite" presStyleCnt="0"/>
      <dgm:spPr/>
    </dgm:pt>
    <dgm:pt modelId="{51BE604A-33F6-45B9-AE87-17D2D0E21825}" type="pres">
      <dgm:prSet presAssocID="{6D111EF5-FDAA-4402-A53D-67ED585BB4C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193F974-9DA2-4297-B839-53B36CA7526F}" type="pres">
      <dgm:prSet presAssocID="{6D111EF5-FDAA-4402-A53D-67ED585BB4CF}" presName="desTx" presStyleLbl="alignAccFollowNode1" presStyleIdx="1" presStyleCnt="3">
        <dgm:presLayoutVars>
          <dgm:bulletEnabled val="1"/>
        </dgm:presLayoutVars>
      </dgm:prSet>
      <dgm:spPr/>
    </dgm:pt>
    <dgm:pt modelId="{264F3C5B-38C2-45DB-A760-CC6DE642B409}" type="pres">
      <dgm:prSet presAssocID="{CA43ACE6-A382-40F9-9A69-28D46ED1D799}" presName="space" presStyleCnt="0"/>
      <dgm:spPr/>
    </dgm:pt>
    <dgm:pt modelId="{6DE7C08E-AEB6-4E2D-9585-3B46A1495C8E}" type="pres">
      <dgm:prSet presAssocID="{66778C0D-2EEB-4F88-B976-CE34653B3B7F}" presName="composite" presStyleCnt="0"/>
      <dgm:spPr/>
    </dgm:pt>
    <dgm:pt modelId="{3F066092-0521-4C10-A4DA-6553F9C57BD2}" type="pres">
      <dgm:prSet presAssocID="{66778C0D-2EEB-4F88-B976-CE34653B3B7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8316CAD-B8FE-4B90-8DC6-29E9C7DF8DFC}" type="pres">
      <dgm:prSet presAssocID="{66778C0D-2EEB-4F88-B976-CE34653B3B7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129004-C77E-4EBD-BC96-0C03DD6190EB}" type="presOf" srcId="{0DE37765-4166-4D7D-B460-E57AB110DA71}" destId="{6193F974-9DA2-4297-B839-53B36CA7526F}" srcOrd="0" destOrd="2" presId="urn:microsoft.com/office/officeart/2005/8/layout/hList1"/>
    <dgm:cxn modelId="{EE87B513-F693-4CCC-8A7C-718F9F6DD2AC}" srcId="{5BE2130C-A0F7-4F66-954B-56099E3A922E}" destId="{85C372A5-660D-4C0C-B68F-FAEC99674471}" srcOrd="1" destOrd="0" parTransId="{0FD89A57-B9D8-4741-BDC9-B9E05598D50D}" sibTransId="{2BD3016E-4AD3-4CA8-8BC5-15393C70C678}"/>
    <dgm:cxn modelId="{C95A7C23-D293-45DC-B96E-C13E9E8C6457}" type="presOf" srcId="{75643207-CF08-46C9-A2DF-ED6B4096C102}" destId="{97B8CAF5-D77F-4B8F-97B5-1626E77B5760}" srcOrd="0" destOrd="2" presId="urn:microsoft.com/office/officeart/2005/8/layout/hList1"/>
    <dgm:cxn modelId="{9CBE1C37-AA83-478B-AD4A-5638B04E6154}" type="presOf" srcId="{280E029E-E742-484D-8CF3-EEE7267796A3}" destId="{F8C10AB6-69CE-4326-A66F-365F1D5FE6E1}" srcOrd="0" destOrd="0" presId="urn:microsoft.com/office/officeart/2005/8/layout/hList1"/>
    <dgm:cxn modelId="{4CF0B33B-22D5-4072-81CE-BCBA5AE2D59C}" srcId="{66778C0D-2EEB-4F88-B976-CE34653B3B7F}" destId="{B33E470F-1557-4C88-9AFF-964CFC5BFEDF}" srcOrd="1" destOrd="0" parTransId="{720AE1E4-9004-42FB-BFFC-0450F3158897}" sibTransId="{CB50C27D-A7B1-4884-AAC2-5665CD8506DA}"/>
    <dgm:cxn modelId="{47B6F440-26BE-4A51-86D5-4F68BB273A2A}" type="presOf" srcId="{6D111EF5-FDAA-4402-A53D-67ED585BB4CF}" destId="{51BE604A-33F6-45B9-AE87-17D2D0E21825}" srcOrd="0" destOrd="0" presId="urn:microsoft.com/office/officeart/2005/8/layout/hList1"/>
    <dgm:cxn modelId="{4F97845C-4385-4839-8263-8432B9A8F5E0}" type="presOf" srcId="{98FF64BD-89DD-4156-87C4-B2C541C790F8}" destId="{97B8CAF5-D77F-4B8F-97B5-1626E77B5760}" srcOrd="0" destOrd="0" presId="urn:microsoft.com/office/officeart/2005/8/layout/hList1"/>
    <dgm:cxn modelId="{20D80843-4FE7-42FE-B80F-073FEBA6A9AC}" srcId="{280E029E-E742-484D-8CF3-EEE7267796A3}" destId="{6D111EF5-FDAA-4402-A53D-67ED585BB4CF}" srcOrd="1" destOrd="0" parTransId="{27A9AAC4-6CBF-48B1-A962-D7E975771B37}" sibTransId="{CA43ACE6-A382-40F9-9A69-28D46ED1D799}"/>
    <dgm:cxn modelId="{65E3F365-E9E5-4357-BCF0-F1481C6690BC}" srcId="{280E029E-E742-484D-8CF3-EEE7267796A3}" destId="{5BE2130C-A0F7-4F66-954B-56099E3A922E}" srcOrd="0" destOrd="0" parTransId="{0229EE95-346F-446A-92BB-4222452EEC8A}" sibTransId="{35D48EF5-F935-436D-912B-94F42E83746E}"/>
    <dgm:cxn modelId="{87DFA049-CD65-4B6D-BD2C-D5CCD8FAED33}" srcId="{6D111EF5-FDAA-4402-A53D-67ED585BB4CF}" destId="{36654FB2-9CEB-4774-8352-9B97D86991B5}" srcOrd="1" destOrd="0" parTransId="{D2C9EEF5-BCB1-4885-B054-A30C283E49DA}" sibTransId="{83113F57-3097-4004-9C90-483DA334DAB1}"/>
    <dgm:cxn modelId="{018DA856-7DE8-4E48-9636-5A5477FD2FBA}" type="presOf" srcId="{85C372A5-660D-4C0C-B68F-FAEC99674471}" destId="{97B8CAF5-D77F-4B8F-97B5-1626E77B5760}" srcOrd="0" destOrd="1" presId="urn:microsoft.com/office/officeart/2005/8/layout/hList1"/>
    <dgm:cxn modelId="{0BCEF876-93CC-4B93-997E-13CBD09ED0DE}" srcId="{6D111EF5-FDAA-4402-A53D-67ED585BB4CF}" destId="{F1D3B981-A62E-434D-80C4-2981CEB67A4F}" srcOrd="0" destOrd="0" parTransId="{540B8186-B6A6-410A-9452-7D3F0B0B866A}" sibTransId="{BF751828-8DD5-482B-AE50-CC5433E7642A}"/>
    <dgm:cxn modelId="{A345C077-FE1F-4994-A39B-C1DE597D5EEB}" srcId="{5BE2130C-A0F7-4F66-954B-56099E3A922E}" destId="{75643207-CF08-46C9-A2DF-ED6B4096C102}" srcOrd="2" destOrd="0" parTransId="{BDB1ABDF-6DCC-44E5-B4B0-E25256E87355}" sibTransId="{9343B842-8021-464C-B6DE-25CBFF36BDC0}"/>
    <dgm:cxn modelId="{330D5F81-F1DC-47F0-8CB9-9B3276D8A1CB}" type="presOf" srcId="{F1D3B981-A62E-434D-80C4-2981CEB67A4F}" destId="{6193F974-9DA2-4297-B839-53B36CA7526F}" srcOrd="0" destOrd="0" presId="urn:microsoft.com/office/officeart/2005/8/layout/hList1"/>
    <dgm:cxn modelId="{C1286A89-2BE9-4812-85CC-77929281DB64}" type="presOf" srcId="{66778C0D-2EEB-4F88-B976-CE34653B3B7F}" destId="{3F066092-0521-4C10-A4DA-6553F9C57BD2}" srcOrd="0" destOrd="0" presId="urn:microsoft.com/office/officeart/2005/8/layout/hList1"/>
    <dgm:cxn modelId="{EB2CAD9A-1E72-45EC-A4E0-07E205267096}" srcId="{6D111EF5-FDAA-4402-A53D-67ED585BB4CF}" destId="{0DE37765-4166-4D7D-B460-E57AB110DA71}" srcOrd="2" destOrd="0" parTransId="{7162813D-6B60-4E59-91C1-6767F09D308E}" sibTransId="{B43277C1-A119-44C0-A6D3-944E95919487}"/>
    <dgm:cxn modelId="{1F69C5AC-9E17-4BAB-9B73-9F6E3276B522}" type="presOf" srcId="{36654FB2-9CEB-4774-8352-9B97D86991B5}" destId="{6193F974-9DA2-4297-B839-53B36CA7526F}" srcOrd="0" destOrd="1" presId="urn:microsoft.com/office/officeart/2005/8/layout/hList1"/>
    <dgm:cxn modelId="{662417C5-DE18-4A9A-91B0-C1B08139BE00}" type="presOf" srcId="{53A75BC7-E103-4C2B-8500-7CD6613E02D2}" destId="{E8316CAD-B8FE-4B90-8DC6-29E9C7DF8DFC}" srcOrd="0" destOrd="0" presId="urn:microsoft.com/office/officeart/2005/8/layout/hList1"/>
    <dgm:cxn modelId="{0021A5C9-66B6-4444-8640-1074C03FAC28}" srcId="{5BE2130C-A0F7-4F66-954B-56099E3A922E}" destId="{98FF64BD-89DD-4156-87C4-B2C541C790F8}" srcOrd="0" destOrd="0" parTransId="{6AD7EF00-433E-4979-BDA7-375520478F55}" sibTransId="{C70EC4A5-0577-4CAC-940F-73CE76BBA2E2}"/>
    <dgm:cxn modelId="{1F5F2DD0-2F2D-4150-9D51-9231112B4C61}" srcId="{66778C0D-2EEB-4F88-B976-CE34653B3B7F}" destId="{53A75BC7-E103-4C2B-8500-7CD6613E02D2}" srcOrd="0" destOrd="0" parTransId="{71FA3008-F24F-4E8E-A462-B22FD7014F0B}" sibTransId="{9324B6E1-4746-47A7-81B7-29D9816E92AD}"/>
    <dgm:cxn modelId="{7AC735D9-BCAA-496F-8ECE-8190235BD162}" srcId="{280E029E-E742-484D-8CF3-EEE7267796A3}" destId="{66778C0D-2EEB-4F88-B976-CE34653B3B7F}" srcOrd="2" destOrd="0" parTransId="{3B39CA22-4FE4-4AF7-A8EC-1D17E20F9565}" sibTransId="{7506A0F3-3D12-4320-A934-858473E14847}"/>
    <dgm:cxn modelId="{035B5BE4-43B0-418D-99FD-49FD0C2D8EB1}" type="presOf" srcId="{5BE2130C-A0F7-4F66-954B-56099E3A922E}" destId="{F95F15C2-13DB-4C2E-9568-3EEBC4014908}" srcOrd="0" destOrd="0" presId="urn:microsoft.com/office/officeart/2005/8/layout/hList1"/>
    <dgm:cxn modelId="{895F9FE7-DE73-43B2-ACD6-11CBDF99B520}" type="presOf" srcId="{B33E470F-1557-4C88-9AFF-964CFC5BFEDF}" destId="{E8316CAD-B8FE-4B90-8DC6-29E9C7DF8DFC}" srcOrd="0" destOrd="1" presId="urn:microsoft.com/office/officeart/2005/8/layout/hList1"/>
    <dgm:cxn modelId="{4112611C-FDA8-40A9-A464-F2C2182737C1}" type="presParOf" srcId="{F8C10AB6-69CE-4326-A66F-365F1D5FE6E1}" destId="{7D1A415D-0B2F-4B0D-913E-BF1317EFAF36}" srcOrd="0" destOrd="0" presId="urn:microsoft.com/office/officeart/2005/8/layout/hList1"/>
    <dgm:cxn modelId="{5814F47D-CDC0-49FB-AC8F-6899F0DD3606}" type="presParOf" srcId="{7D1A415D-0B2F-4B0D-913E-BF1317EFAF36}" destId="{F95F15C2-13DB-4C2E-9568-3EEBC4014908}" srcOrd="0" destOrd="0" presId="urn:microsoft.com/office/officeart/2005/8/layout/hList1"/>
    <dgm:cxn modelId="{5E05CF2F-2D8C-4B68-87C7-81C14F1D48C7}" type="presParOf" srcId="{7D1A415D-0B2F-4B0D-913E-BF1317EFAF36}" destId="{97B8CAF5-D77F-4B8F-97B5-1626E77B5760}" srcOrd="1" destOrd="0" presId="urn:microsoft.com/office/officeart/2005/8/layout/hList1"/>
    <dgm:cxn modelId="{E9635B77-15ED-4FE8-AB62-4E31067AFCD3}" type="presParOf" srcId="{F8C10AB6-69CE-4326-A66F-365F1D5FE6E1}" destId="{990AC25E-28CC-49AA-BFAE-B5AF21FDB334}" srcOrd="1" destOrd="0" presId="urn:microsoft.com/office/officeart/2005/8/layout/hList1"/>
    <dgm:cxn modelId="{CD3B0A88-2943-4150-85AF-F6112EE4838B}" type="presParOf" srcId="{F8C10AB6-69CE-4326-A66F-365F1D5FE6E1}" destId="{E2DDFD62-4F96-4D9D-B0E1-9899464903BD}" srcOrd="2" destOrd="0" presId="urn:microsoft.com/office/officeart/2005/8/layout/hList1"/>
    <dgm:cxn modelId="{5715399C-73A0-4C05-AE98-E5F77B2A1109}" type="presParOf" srcId="{E2DDFD62-4F96-4D9D-B0E1-9899464903BD}" destId="{51BE604A-33F6-45B9-AE87-17D2D0E21825}" srcOrd="0" destOrd="0" presId="urn:microsoft.com/office/officeart/2005/8/layout/hList1"/>
    <dgm:cxn modelId="{E0516292-C696-4AC9-88BF-1052B41D7953}" type="presParOf" srcId="{E2DDFD62-4F96-4D9D-B0E1-9899464903BD}" destId="{6193F974-9DA2-4297-B839-53B36CA7526F}" srcOrd="1" destOrd="0" presId="urn:microsoft.com/office/officeart/2005/8/layout/hList1"/>
    <dgm:cxn modelId="{16FFE0D3-0EC6-444D-8AC4-7E4B0C04C543}" type="presParOf" srcId="{F8C10AB6-69CE-4326-A66F-365F1D5FE6E1}" destId="{264F3C5B-38C2-45DB-A760-CC6DE642B409}" srcOrd="3" destOrd="0" presId="urn:microsoft.com/office/officeart/2005/8/layout/hList1"/>
    <dgm:cxn modelId="{8D256285-C547-4846-8B92-0F1A7E5C4E4C}" type="presParOf" srcId="{F8C10AB6-69CE-4326-A66F-365F1D5FE6E1}" destId="{6DE7C08E-AEB6-4E2D-9585-3B46A1495C8E}" srcOrd="4" destOrd="0" presId="urn:microsoft.com/office/officeart/2005/8/layout/hList1"/>
    <dgm:cxn modelId="{61836AFA-0982-4B2B-875C-E72036AF4D57}" type="presParOf" srcId="{6DE7C08E-AEB6-4E2D-9585-3B46A1495C8E}" destId="{3F066092-0521-4C10-A4DA-6553F9C57BD2}" srcOrd="0" destOrd="0" presId="urn:microsoft.com/office/officeart/2005/8/layout/hList1"/>
    <dgm:cxn modelId="{37484B0B-5AF1-4406-A503-533433EFEDAA}" type="presParOf" srcId="{6DE7C08E-AEB6-4E2D-9585-3B46A1495C8E}" destId="{E8316CAD-B8FE-4B90-8DC6-29E9C7DF8D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D7EC8-AAA5-405E-872A-991256E0F50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54B02C0A-DB39-4F96-ACAF-A90BE9E25E21}">
      <dgm:prSet phldrT="[Text]"/>
      <dgm:spPr/>
      <dgm:t>
        <a:bodyPr/>
        <a:lstStyle/>
        <a:p>
          <a:r>
            <a:rPr lang="en-GB" dirty="0"/>
            <a:t>C++ </a:t>
          </a:r>
        </a:p>
      </dgm:t>
    </dgm:pt>
    <dgm:pt modelId="{876F571B-EE34-4C03-BA8D-A634822F205F}" type="parTrans" cxnId="{D63947A9-7C44-41F9-BF7F-B8B4409F57DE}">
      <dgm:prSet/>
      <dgm:spPr/>
      <dgm:t>
        <a:bodyPr/>
        <a:lstStyle/>
        <a:p>
          <a:endParaRPr lang="en-GB"/>
        </a:p>
      </dgm:t>
    </dgm:pt>
    <dgm:pt modelId="{1DAAE2DD-589D-4E38-BFC6-0F35E24264BA}" type="sibTrans" cxnId="{D63947A9-7C44-41F9-BF7F-B8B4409F57DE}">
      <dgm:prSet/>
      <dgm:spPr/>
      <dgm:t>
        <a:bodyPr/>
        <a:lstStyle/>
        <a:p>
          <a:endParaRPr lang="en-GB"/>
        </a:p>
      </dgm:t>
    </dgm:pt>
    <dgm:pt modelId="{90736D3E-C4B1-423F-8927-DAB3DF7A3F1C}">
      <dgm:prSet phldrT="[Text]" custT="1"/>
      <dgm:spPr/>
      <dgm:t>
        <a:bodyPr/>
        <a:lstStyle/>
        <a:p>
          <a:r>
            <a:rPr lang="en-GB" sz="1100" dirty="0"/>
            <a:t>First commercial release (1985)</a:t>
          </a:r>
        </a:p>
      </dgm:t>
    </dgm:pt>
    <dgm:pt modelId="{F259F9AC-1312-4A30-957A-39F443DB5983}" type="parTrans" cxnId="{A77A234C-002D-4E9F-97AE-5B11BB4FD5A5}">
      <dgm:prSet/>
      <dgm:spPr/>
      <dgm:t>
        <a:bodyPr/>
        <a:lstStyle/>
        <a:p>
          <a:endParaRPr lang="en-GB"/>
        </a:p>
      </dgm:t>
    </dgm:pt>
    <dgm:pt modelId="{62679382-19C6-4A21-BBDD-15C5027BBF79}" type="sibTrans" cxnId="{A77A234C-002D-4E9F-97AE-5B11BB4FD5A5}">
      <dgm:prSet/>
      <dgm:spPr/>
      <dgm:t>
        <a:bodyPr/>
        <a:lstStyle/>
        <a:p>
          <a:endParaRPr lang="en-GB"/>
        </a:p>
      </dgm:t>
    </dgm:pt>
    <dgm:pt modelId="{10A71D40-5C1F-4753-B035-6DA63DD90CC1}">
      <dgm:prSet phldrT="[Text]"/>
      <dgm:spPr/>
      <dgm:t>
        <a:bodyPr/>
        <a:lstStyle/>
        <a:p>
          <a:r>
            <a:rPr lang="en-GB" dirty="0"/>
            <a:t>C++ 2.0</a:t>
          </a:r>
        </a:p>
      </dgm:t>
    </dgm:pt>
    <dgm:pt modelId="{AC586B03-1CDA-42BC-98F8-41C687573269}" type="parTrans" cxnId="{26D5C641-C5D1-4A76-A96B-AAE2B21D4BC6}">
      <dgm:prSet/>
      <dgm:spPr/>
      <dgm:t>
        <a:bodyPr/>
        <a:lstStyle/>
        <a:p>
          <a:endParaRPr lang="en-GB"/>
        </a:p>
      </dgm:t>
    </dgm:pt>
    <dgm:pt modelId="{23493589-7A74-4EF4-B8BC-046A45CE6397}" type="sibTrans" cxnId="{26D5C641-C5D1-4A76-A96B-AAE2B21D4BC6}">
      <dgm:prSet/>
      <dgm:spPr/>
      <dgm:t>
        <a:bodyPr/>
        <a:lstStyle/>
        <a:p>
          <a:endParaRPr lang="en-GB"/>
        </a:p>
      </dgm:t>
    </dgm:pt>
    <dgm:pt modelId="{8CD4B085-1FBA-4796-B4C0-19F6BD71DA7A}">
      <dgm:prSet phldrT="[Text]" custT="1"/>
      <dgm:spPr/>
      <dgm:t>
        <a:bodyPr/>
        <a:lstStyle/>
        <a:p>
          <a:r>
            <a:rPr lang="en-GB" sz="1400" dirty="0"/>
            <a:t>1989</a:t>
          </a:r>
        </a:p>
      </dgm:t>
    </dgm:pt>
    <dgm:pt modelId="{FEF67EF2-EF17-4FE1-B185-B7ECE232EBD2}" type="parTrans" cxnId="{12094CB1-D7E6-4D08-A8A9-40EBFF665439}">
      <dgm:prSet/>
      <dgm:spPr/>
      <dgm:t>
        <a:bodyPr/>
        <a:lstStyle/>
        <a:p>
          <a:endParaRPr lang="en-GB"/>
        </a:p>
      </dgm:t>
    </dgm:pt>
    <dgm:pt modelId="{C413E4C0-6F13-4220-B9A2-7F6845DD2C1D}" type="sibTrans" cxnId="{12094CB1-D7E6-4D08-A8A9-40EBFF665439}">
      <dgm:prSet/>
      <dgm:spPr/>
      <dgm:t>
        <a:bodyPr/>
        <a:lstStyle/>
        <a:p>
          <a:endParaRPr lang="en-GB"/>
        </a:p>
      </dgm:t>
    </dgm:pt>
    <dgm:pt modelId="{3120C7FC-451E-4B85-8974-C95A58FD80B5}">
      <dgm:prSet phldrT="[Text]"/>
      <dgm:spPr/>
      <dgm:t>
        <a:bodyPr/>
        <a:lstStyle/>
        <a:p>
          <a:r>
            <a:rPr lang="en-GB" dirty="0"/>
            <a:t>C++ 3.0 (98)</a:t>
          </a:r>
        </a:p>
      </dgm:t>
    </dgm:pt>
    <dgm:pt modelId="{DD0CD849-84C7-4A28-A79A-5676DF3E98BE}" type="parTrans" cxnId="{3527233E-7E2A-47AB-98C1-65317DEFFB33}">
      <dgm:prSet/>
      <dgm:spPr/>
      <dgm:t>
        <a:bodyPr/>
        <a:lstStyle/>
        <a:p>
          <a:endParaRPr lang="en-GB"/>
        </a:p>
      </dgm:t>
    </dgm:pt>
    <dgm:pt modelId="{7D71F6A2-640F-4481-BA8B-3C46AB26F346}" type="sibTrans" cxnId="{3527233E-7E2A-47AB-98C1-65317DEFFB33}">
      <dgm:prSet/>
      <dgm:spPr/>
      <dgm:t>
        <a:bodyPr/>
        <a:lstStyle/>
        <a:p>
          <a:endParaRPr lang="en-GB"/>
        </a:p>
      </dgm:t>
    </dgm:pt>
    <dgm:pt modelId="{83E8440D-6CC6-4729-8A06-5902526BC14E}">
      <dgm:prSet phldrT="[Text]" custT="1"/>
      <dgm:spPr/>
      <dgm:t>
        <a:bodyPr/>
        <a:lstStyle/>
        <a:p>
          <a:r>
            <a:rPr lang="en-GB" sz="1400" dirty="0"/>
            <a:t>1998</a:t>
          </a:r>
        </a:p>
      </dgm:t>
    </dgm:pt>
    <dgm:pt modelId="{8A434E6A-396D-4CC4-B78E-0CFF2F8F371C}" type="parTrans" cxnId="{5045920A-FECE-48C5-85D1-CB8C8AF87E48}">
      <dgm:prSet/>
      <dgm:spPr/>
      <dgm:t>
        <a:bodyPr/>
        <a:lstStyle/>
        <a:p>
          <a:endParaRPr lang="en-GB"/>
        </a:p>
      </dgm:t>
    </dgm:pt>
    <dgm:pt modelId="{194158A9-DB1C-4543-A6EC-D125A8AC6A91}" type="sibTrans" cxnId="{5045920A-FECE-48C5-85D1-CB8C8AF87E48}">
      <dgm:prSet/>
      <dgm:spPr/>
      <dgm:t>
        <a:bodyPr/>
        <a:lstStyle/>
        <a:p>
          <a:endParaRPr lang="en-GB"/>
        </a:p>
      </dgm:t>
    </dgm:pt>
    <dgm:pt modelId="{E4BB565A-400E-433C-984B-2EAF345FE58E}">
      <dgm:prSet/>
      <dgm:spPr/>
      <dgm:t>
        <a:bodyPr/>
        <a:lstStyle/>
        <a:p>
          <a:r>
            <a:rPr lang="en-GB" dirty="0"/>
            <a:t>C++ 98 ISO Standard</a:t>
          </a:r>
        </a:p>
      </dgm:t>
    </dgm:pt>
    <dgm:pt modelId="{39EC50BE-347F-4C61-A35D-98CE2476B67D}" type="parTrans" cxnId="{BC890F67-4E74-42BD-AEB3-B4C0E9D0CB59}">
      <dgm:prSet/>
      <dgm:spPr/>
      <dgm:t>
        <a:bodyPr/>
        <a:lstStyle/>
        <a:p>
          <a:endParaRPr lang="en-GB"/>
        </a:p>
      </dgm:t>
    </dgm:pt>
    <dgm:pt modelId="{31469595-D1D7-4805-ABFE-EB1C21507804}" type="sibTrans" cxnId="{BC890F67-4E74-42BD-AEB3-B4C0E9D0CB59}">
      <dgm:prSet/>
      <dgm:spPr/>
      <dgm:t>
        <a:bodyPr/>
        <a:lstStyle/>
        <a:p>
          <a:endParaRPr lang="en-GB"/>
        </a:p>
      </dgm:t>
    </dgm:pt>
    <dgm:pt modelId="{759A91E0-47D9-40FC-8478-8398287E832A}">
      <dgm:prSet custT="1"/>
      <dgm:spPr/>
      <dgm:t>
        <a:bodyPr/>
        <a:lstStyle/>
        <a:p>
          <a:r>
            <a:rPr lang="en-GB" sz="1400" dirty="0"/>
            <a:t>1997</a:t>
          </a:r>
        </a:p>
      </dgm:t>
    </dgm:pt>
    <dgm:pt modelId="{2A9A239F-0572-4FAC-9CDD-6A33E80EC1EF}" type="parTrans" cxnId="{FD2DE3B5-076F-4495-9BD4-4A8A8F5ED1E7}">
      <dgm:prSet/>
      <dgm:spPr/>
      <dgm:t>
        <a:bodyPr/>
        <a:lstStyle/>
        <a:p>
          <a:endParaRPr lang="en-GB"/>
        </a:p>
      </dgm:t>
    </dgm:pt>
    <dgm:pt modelId="{C8D31B93-3FD5-4214-B8B7-BE49EE5F0554}" type="sibTrans" cxnId="{FD2DE3B5-076F-4495-9BD4-4A8A8F5ED1E7}">
      <dgm:prSet/>
      <dgm:spPr/>
      <dgm:t>
        <a:bodyPr/>
        <a:lstStyle/>
        <a:p>
          <a:endParaRPr lang="en-GB"/>
        </a:p>
      </dgm:t>
    </dgm:pt>
    <dgm:pt modelId="{200B37F4-CBE7-47FD-907B-04C1C5327C5B}">
      <dgm:prSet phldrT="[Text]" custT="1"/>
      <dgm:spPr/>
      <dgm:t>
        <a:bodyPr/>
        <a:lstStyle/>
        <a:p>
          <a:r>
            <a:rPr lang="en-GB" sz="1400" dirty="0"/>
            <a:t>Bugfixes</a:t>
          </a:r>
        </a:p>
      </dgm:t>
    </dgm:pt>
    <dgm:pt modelId="{FFC90359-0A0E-478D-8E07-E9C2AD756118}" type="parTrans" cxnId="{182CA922-1C37-4273-B354-4304FFBD0020}">
      <dgm:prSet/>
      <dgm:spPr/>
      <dgm:t>
        <a:bodyPr/>
        <a:lstStyle/>
        <a:p>
          <a:endParaRPr lang="en-GB"/>
        </a:p>
      </dgm:t>
    </dgm:pt>
    <dgm:pt modelId="{E14F0248-B4F5-4F2D-825E-BE441F316551}" type="sibTrans" cxnId="{182CA922-1C37-4273-B354-4304FFBD0020}">
      <dgm:prSet/>
      <dgm:spPr/>
      <dgm:t>
        <a:bodyPr/>
        <a:lstStyle/>
        <a:p>
          <a:endParaRPr lang="en-GB"/>
        </a:p>
      </dgm:t>
    </dgm:pt>
    <dgm:pt modelId="{3B4B15D6-72C9-40AD-A1D3-FE9B9DF62F01}" type="pres">
      <dgm:prSet presAssocID="{0F3D7EC8-AAA5-405E-872A-991256E0F507}" presName="rootnode" presStyleCnt="0">
        <dgm:presLayoutVars>
          <dgm:chMax/>
          <dgm:chPref/>
          <dgm:dir/>
          <dgm:animLvl val="lvl"/>
        </dgm:presLayoutVars>
      </dgm:prSet>
      <dgm:spPr/>
    </dgm:pt>
    <dgm:pt modelId="{EDA9BEB4-76FA-4A3F-9D12-39DE483989AE}" type="pres">
      <dgm:prSet presAssocID="{54B02C0A-DB39-4F96-ACAF-A90BE9E25E21}" presName="composite" presStyleCnt="0"/>
      <dgm:spPr/>
    </dgm:pt>
    <dgm:pt modelId="{ABFFD81C-9668-4E81-80EC-512F891B8803}" type="pres">
      <dgm:prSet presAssocID="{54B02C0A-DB39-4F96-ACAF-A90BE9E25E21}" presName="bentUpArrow1" presStyleLbl="alignImgPlace1" presStyleIdx="0" presStyleCnt="3"/>
      <dgm:spPr/>
    </dgm:pt>
    <dgm:pt modelId="{19A46E18-3E0C-4B1B-9D7E-356A414580DA}" type="pres">
      <dgm:prSet presAssocID="{54B02C0A-DB39-4F96-ACAF-A90BE9E25E21}" presName="ParentText" presStyleLbl="node1" presStyleIdx="0" presStyleCnt="4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AE2BAA96-0CEF-461E-81DF-F368549E5C47}" type="pres">
      <dgm:prSet presAssocID="{54B02C0A-DB39-4F96-ACAF-A90BE9E25E2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8CD58EA-329C-4CC0-A519-4C98BD8281F4}" type="pres">
      <dgm:prSet presAssocID="{1DAAE2DD-589D-4E38-BFC6-0F35E24264BA}" presName="sibTrans" presStyleCnt="0"/>
      <dgm:spPr/>
    </dgm:pt>
    <dgm:pt modelId="{DCE8D645-E770-441B-BD17-FD32B3C03014}" type="pres">
      <dgm:prSet presAssocID="{10A71D40-5C1F-4753-B035-6DA63DD90CC1}" presName="composite" presStyleCnt="0"/>
      <dgm:spPr/>
    </dgm:pt>
    <dgm:pt modelId="{4A7B2A5E-185A-4954-84DF-BA1D7FB9BF15}" type="pres">
      <dgm:prSet presAssocID="{10A71D40-5C1F-4753-B035-6DA63DD90CC1}" presName="bentUpArrow1" presStyleLbl="alignImgPlace1" presStyleIdx="1" presStyleCnt="3"/>
      <dgm:spPr/>
    </dgm:pt>
    <dgm:pt modelId="{473A4054-A3F1-4C60-A21A-2D3D6F7FF00A}" type="pres">
      <dgm:prSet presAssocID="{10A71D40-5C1F-4753-B035-6DA63DD90CC1}" presName="ParentText" presStyleLbl="node1" presStyleIdx="1" presStyleCnt="4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59288CFB-7953-42A4-A24E-F633F5FAD5D5}" type="pres">
      <dgm:prSet presAssocID="{10A71D40-5C1F-4753-B035-6DA63DD90CC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98ED392-38C8-416D-8E46-4C1BE45050DA}" type="pres">
      <dgm:prSet presAssocID="{23493589-7A74-4EF4-B8BC-046A45CE6397}" presName="sibTrans" presStyleCnt="0"/>
      <dgm:spPr/>
    </dgm:pt>
    <dgm:pt modelId="{40D64BEB-57DD-4F6E-B39F-2CEEEB8C2D01}" type="pres">
      <dgm:prSet presAssocID="{E4BB565A-400E-433C-984B-2EAF345FE58E}" presName="composite" presStyleCnt="0"/>
      <dgm:spPr/>
    </dgm:pt>
    <dgm:pt modelId="{BB4990C3-3B4B-4A73-BC6E-E77B6E152425}" type="pres">
      <dgm:prSet presAssocID="{E4BB565A-400E-433C-984B-2EAF345FE58E}" presName="bentUpArrow1" presStyleLbl="alignImgPlace1" presStyleIdx="2" presStyleCnt="3"/>
      <dgm:spPr/>
    </dgm:pt>
    <dgm:pt modelId="{5E3812F1-F351-4821-BE00-62704C465166}" type="pres">
      <dgm:prSet presAssocID="{E4BB565A-400E-433C-984B-2EAF345FE58E}" presName="ParentText" presStyleLbl="node1" presStyleIdx="2" presStyleCnt="4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21DE003E-5B8A-4388-A027-163165EAE379}" type="pres">
      <dgm:prSet presAssocID="{E4BB565A-400E-433C-984B-2EAF345FE58E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8A83B78-3AB9-48F8-B152-D1F5B882137D}" type="pres">
      <dgm:prSet presAssocID="{31469595-D1D7-4805-ABFE-EB1C21507804}" presName="sibTrans" presStyleCnt="0"/>
      <dgm:spPr/>
    </dgm:pt>
    <dgm:pt modelId="{7A72F63E-B158-4F52-B367-BDFB17DA6E35}" type="pres">
      <dgm:prSet presAssocID="{3120C7FC-451E-4B85-8974-C95A58FD80B5}" presName="composite" presStyleCnt="0"/>
      <dgm:spPr/>
    </dgm:pt>
    <dgm:pt modelId="{8EEB40F7-BBB4-4B7A-B118-DAFA32BDD1C5}" type="pres">
      <dgm:prSet presAssocID="{3120C7FC-451E-4B85-8974-C95A58FD80B5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3DE26B2A-E133-4501-8F7D-24431978CD6F}" type="pres">
      <dgm:prSet presAssocID="{3120C7FC-451E-4B85-8974-C95A58FD80B5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A725205-F030-4C35-96AA-AF1AA65E2499}" type="presOf" srcId="{83E8440D-6CC6-4729-8A06-5902526BC14E}" destId="{3DE26B2A-E133-4501-8F7D-24431978CD6F}" srcOrd="0" destOrd="0" presId="urn:microsoft.com/office/officeart/2005/8/layout/StepDownProcess"/>
    <dgm:cxn modelId="{5045920A-FECE-48C5-85D1-CB8C8AF87E48}" srcId="{3120C7FC-451E-4B85-8974-C95A58FD80B5}" destId="{83E8440D-6CC6-4729-8A06-5902526BC14E}" srcOrd="0" destOrd="0" parTransId="{8A434E6A-396D-4CC4-B78E-0CFF2F8F371C}" sibTransId="{194158A9-DB1C-4543-A6EC-D125A8AC6A91}"/>
    <dgm:cxn modelId="{182CA922-1C37-4273-B354-4304FFBD0020}" srcId="{3120C7FC-451E-4B85-8974-C95A58FD80B5}" destId="{200B37F4-CBE7-47FD-907B-04C1C5327C5B}" srcOrd="1" destOrd="0" parTransId="{FFC90359-0A0E-478D-8E07-E9C2AD756118}" sibTransId="{E14F0248-B4F5-4F2D-825E-BE441F316551}"/>
    <dgm:cxn modelId="{B3C8252A-2C55-4961-BBF4-1E163699C171}" type="presOf" srcId="{759A91E0-47D9-40FC-8478-8398287E832A}" destId="{21DE003E-5B8A-4388-A027-163165EAE379}" srcOrd="0" destOrd="0" presId="urn:microsoft.com/office/officeart/2005/8/layout/StepDownProcess"/>
    <dgm:cxn modelId="{3527233E-7E2A-47AB-98C1-65317DEFFB33}" srcId="{0F3D7EC8-AAA5-405E-872A-991256E0F507}" destId="{3120C7FC-451E-4B85-8974-C95A58FD80B5}" srcOrd="3" destOrd="0" parTransId="{DD0CD849-84C7-4A28-A79A-5676DF3E98BE}" sibTransId="{7D71F6A2-640F-4481-BA8B-3C46AB26F346}"/>
    <dgm:cxn modelId="{A64DF060-935C-450A-A9B3-F8FF12E0EDE8}" type="presOf" srcId="{90736D3E-C4B1-423F-8927-DAB3DF7A3F1C}" destId="{AE2BAA96-0CEF-461E-81DF-F368549E5C47}" srcOrd="0" destOrd="0" presId="urn:microsoft.com/office/officeart/2005/8/layout/StepDownProcess"/>
    <dgm:cxn modelId="{26D5C641-C5D1-4A76-A96B-AAE2B21D4BC6}" srcId="{0F3D7EC8-AAA5-405E-872A-991256E0F507}" destId="{10A71D40-5C1F-4753-B035-6DA63DD90CC1}" srcOrd="1" destOrd="0" parTransId="{AC586B03-1CDA-42BC-98F8-41C687573269}" sibTransId="{23493589-7A74-4EF4-B8BC-046A45CE6397}"/>
    <dgm:cxn modelId="{74A19F43-DF71-4BC6-AD2C-C7B7BF2F2F31}" type="presOf" srcId="{54B02C0A-DB39-4F96-ACAF-A90BE9E25E21}" destId="{19A46E18-3E0C-4B1B-9D7E-356A414580DA}" srcOrd="0" destOrd="0" presId="urn:microsoft.com/office/officeart/2005/8/layout/StepDownProcess"/>
    <dgm:cxn modelId="{BC890F67-4E74-42BD-AEB3-B4C0E9D0CB59}" srcId="{0F3D7EC8-AAA5-405E-872A-991256E0F507}" destId="{E4BB565A-400E-433C-984B-2EAF345FE58E}" srcOrd="2" destOrd="0" parTransId="{39EC50BE-347F-4C61-A35D-98CE2476B67D}" sibTransId="{31469595-D1D7-4805-ABFE-EB1C21507804}"/>
    <dgm:cxn modelId="{4EA89F4B-A3E2-49AA-9520-E43A1421C25B}" type="presOf" srcId="{8CD4B085-1FBA-4796-B4C0-19F6BD71DA7A}" destId="{59288CFB-7953-42A4-A24E-F633F5FAD5D5}" srcOrd="0" destOrd="0" presId="urn:microsoft.com/office/officeart/2005/8/layout/StepDownProcess"/>
    <dgm:cxn modelId="{A77A234C-002D-4E9F-97AE-5B11BB4FD5A5}" srcId="{54B02C0A-DB39-4F96-ACAF-A90BE9E25E21}" destId="{90736D3E-C4B1-423F-8927-DAB3DF7A3F1C}" srcOrd="0" destOrd="0" parTransId="{F259F9AC-1312-4A30-957A-39F443DB5983}" sibTransId="{62679382-19C6-4A21-BBDD-15C5027BBF79}"/>
    <dgm:cxn modelId="{A10F416F-0655-4673-ADAA-9A9710EA8CA8}" type="presOf" srcId="{3120C7FC-451E-4B85-8974-C95A58FD80B5}" destId="{8EEB40F7-BBB4-4B7A-B118-DAFA32BDD1C5}" srcOrd="0" destOrd="0" presId="urn:microsoft.com/office/officeart/2005/8/layout/StepDownProcess"/>
    <dgm:cxn modelId="{D63947A9-7C44-41F9-BF7F-B8B4409F57DE}" srcId="{0F3D7EC8-AAA5-405E-872A-991256E0F507}" destId="{54B02C0A-DB39-4F96-ACAF-A90BE9E25E21}" srcOrd="0" destOrd="0" parTransId="{876F571B-EE34-4C03-BA8D-A634822F205F}" sibTransId="{1DAAE2DD-589D-4E38-BFC6-0F35E24264BA}"/>
    <dgm:cxn modelId="{12094CB1-D7E6-4D08-A8A9-40EBFF665439}" srcId="{10A71D40-5C1F-4753-B035-6DA63DD90CC1}" destId="{8CD4B085-1FBA-4796-B4C0-19F6BD71DA7A}" srcOrd="0" destOrd="0" parTransId="{FEF67EF2-EF17-4FE1-B185-B7ECE232EBD2}" sibTransId="{C413E4C0-6F13-4220-B9A2-7F6845DD2C1D}"/>
    <dgm:cxn modelId="{FD2DE3B5-076F-4495-9BD4-4A8A8F5ED1E7}" srcId="{E4BB565A-400E-433C-984B-2EAF345FE58E}" destId="{759A91E0-47D9-40FC-8478-8398287E832A}" srcOrd="0" destOrd="0" parTransId="{2A9A239F-0572-4FAC-9CDD-6A33E80EC1EF}" sibTransId="{C8D31B93-3FD5-4214-B8B7-BE49EE5F0554}"/>
    <dgm:cxn modelId="{292A14C2-1034-4BE7-A1F9-B2365D7FF2C6}" type="presOf" srcId="{E4BB565A-400E-433C-984B-2EAF345FE58E}" destId="{5E3812F1-F351-4821-BE00-62704C465166}" srcOrd="0" destOrd="0" presId="urn:microsoft.com/office/officeart/2005/8/layout/StepDownProcess"/>
    <dgm:cxn modelId="{2E80B1E3-0AA5-41FE-8657-2D38954B1839}" type="presOf" srcId="{200B37F4-CBE7-47FD-907B-04C1C5327C5B}" destId="{3DE26B2A-E133-4501-8F7D-24431978CD6F}" srcOrd="0" destOrd="1" presId="urn:microsoft.com/office/officeart/2005/8/layout/StepDownProcess"/>
    <dgm:cxn modelId="{B36FE1EB-6400-4546-8621-45C7246E9EB8}" type="presOf" srcId="{10A71D40-5C1F-4753-B035-6DA63DD90CC1}" destId="{473A4054-A3F1-4C60-A21A-2D3D6F7FF00A}" srcOrd="0" destOrd="0" presId="urn:microsoft.com/office/officeart/2005/8/layout/StepDownProcess"/>
    <dgm:cxn modelId="{1B840CF7-587A-4B79-8888-38E2740D4595}" type="presOf" srcId="{0F3D7EC8-AAA5-405E-872A-991256E0F507}" destId="{3B4B15D6-72C9-40AD-A1D3-FE9B9DF62F01}" srcOrd="0" destOrd="0" presId="urn:microsoft.com/office/officeart/2005/8/layout/StepDownProcess"/>
    <dgm:cxn modelId="{E94066D3-5702-4199-8E67-BD0D9DEA751D}" type="presParOf" srcId="{3B4B15D6-72C9-40AD-A1D3-FE9B9DF62F01}" destId="{EDA9BEB4-76FA-4A3F-9D12-39DE483989AE}" srcOrd="0" destOrd="0" presId="urn:microsoft.com/office/officeart/2005/8/layout/StepDownProcess"/>
    <dgm:cxn modelId="{A12243BE-E7A1-4E8A-8A8D-C54A2EF14C72}" type="presParOf" srcId="{EDA9BEB4-76FA-4A3F-9D12-39DE483989AE}" destId="{ABFFD81C-9668-4E81-80EC-512F891B8803}" srcOrd="0" destOrd="0" presId="urn:microsoft.com/office/officeart/2005/8/layout/StepDownProcess"/>
    <dgm:cxn modelId="{6790491C-35F5-431A-8C98-1C324E6F8D71}" type="presParOf" srcId="{EDA9BEB4-76FA-4A3F-9D12-39DE483989AE}" destId="{19A46E18-3E0C-4B1B-9D7E-356A414580DA}" srcOrd="1" destOrd="0" presId="urn:microsoft.com/office/officeart/2005/8/layout/StepDownProcess"/>
    <dgm:cxn modelId="{E6A5CCBA-069B-480A-948E-B2A218B475ED}" type="presParOf" srcId="{EDA9BEB4-76FA-4A3F-9D12-39DE483989AE}" destId="{AE2BAA96-0CEF-461E-81DF-F368549E5C47}" srcOrd="2" destOrd="0" presId="urn:microsoft.com/office/officeart/2005/8/layout/StepDownProcess"/>
    <dgm:cxn modelId="{30AE1167-D03B-430B-9A3E-214C03DF5A83}" type="presParOf" srcId="{3B4B15D6-72C9-40AD-A1D3-FE9B9DF62F01}" destId="{18CD58EA-329C-4CC0-A519-4C98BD8281F4}" srcOrd="1" destOrd="0" presId="urn:microsoft.com/office/officeart/2005/8/layout/StepDownProcess"/>
    <dgm:cxn modelId="{C88C5915-18CD-460B-9DD9-34861602A9D1}" type="presParOf" srcId="{3B4B15D6-72C9-40AD-A1D3-FE9B9DF62F01}" destId="{DCE8D645-E770-441B-BD17-FD32B3C03014}" srcOrd="2" destOrd="0" presId="urn:microsoft.com/office/officeart/2005/8/layout/StepDownProcess"/>
    <dgm:cxn modelId="{DDFC950B-DEC2-4D6C-ABD3-86C4455C4D46}" type="presParOf" srcId="{DCE8D645-E770-441B-BD17-FD32B3C03014}" destId="{4A7B2A5E-185A-4954-84DF-BA1D7FB9BF15}" srcOrd="0" destOrd="0" presId="urn:microsoft.com/office/officeart/2005/8/layout/StepDownProcess"/>
    <dgm:cxn modelId="{667E537B-BF44-48BB-B30B-A314BEB1F1FB}" type="presParOf" srcId="{DCE8D645-E770-441B-BD17-FD32B3C03014}" destId="{473A4054-A3F1-4C60-A21A-2D3D6F7FF00A}" srcOrd="1" destOrd="0" presId="urn:microsoft.com/office/officeart/2005/8/layout/StepDownProcess"/>
    <dgm:cxn modelId="{EB68C153-6D5F-49F3-A46A-4E7E6A22DC12}" type="presParOf" srcId="{DCE8D645-E770-441B-BD17-FD32B3C03014}" destId="{59288CFB-7953-42A4-A24E-F633F5FAD5D5}" srcOrd="2" destOrd="0" presId="urn:microsoft.com/office/officeart/2005/8/layout/StepDownProcess"/>
    <dgm:cxn modelId="{8A1E1BCF-2B66-45AC-8041-65C46BAAB00A}" type="presParOf" srcId="{3B4B15D6-72C9-40AD-A1D3-FE9B9DF62F01}" destId="{498ED392-38C8-416D-8E46-4C1BE45050DA}" srcOrd="3" destOrd="0" presId="urn:microsoft.com/office/officeart/2005/8/layout/StepDownProcess"/>
    <dgm:cxn modelId="{15453BB2-F3B8-4369-A961-74871680C053}" type="presParOf" srcId="{3B4B15D6-72C9-40AD-A1D3-FE9B9DF62F01}" destId="{40D64BEB-57DD-4F6E-B39F-2CEEEB8C2D01}" srcOrd="4" destOrd="0" presId="urn:microsoft.com/office/officeart/2005/8/layout/StepDownProcess"/>
    <dgm:cxn modelId="{7DBD26BB-3B18-492D-95F6-F3046AB15FEC}" type="presParOf" srcId="{40D64BEB-57DD-4F6E-B39F-2CEEEB8C2D01}" destId="{BB4990C3-3B4B-4A73-BC6E-E77B6E152425}" srcOrd="0" destOrd="0" presId="urn:microsoft.com/office/officeart/2005/8/layout/StepDownProcess"/>
    <dgm:cxn modelId="{B9C7232B-E2AA-4682-A3C6-F0E1B55EF4C3}" type="presParOf" srcId="{40D64BEB-57DD-4F6E-B39F-2CEEEB8C2D01}" destId="{5E3812F1-F351-4821-BE00-62704C465166}" srcOrd="1" destOrd="0" presId="urn:microsoft.com/office/officeart/2005/8/layout/StepDownProcess"/>
    <dgm:cxn modelId="{6080AB8E-F65A-47A5-BCED-3A4C0AA17A52}" type="presParOf" srcId="{40D64BEB-57DD-4F6E-B39F-2CEEEB8C2D01}" destId="{21DE003E-5B8A-4388-A027-163165EAE379}" srcOrd="2" destOrd="0" presId="urn:microsoft.com/office/officeart/2005/8/layout/StepDownProcess"/>
    <dgm:cxn modelId="{C41AD051-5227-44AA-A341-E78FF8B6EC2E}" type="presParOf" srcId="{3B4B15D6-72C9-40AD-A1D3-FE9B9DF62F01}" destId="{88A83B78-3AB9-48F8-B152-D1F5B882137D}" srcOrd="5" destOrd="0" presId="urn:microsoft.com/office/officeart/2005/8/layout/StepDownProcess"/>
    <dgm:cxn modelId="{336658A0-055F-4D9A-BF38-6873236BA203}" type="presParOf" srcId="{3B4B15D6-72C9-40AD-A1D3-FE9B9DF62F01}" destId="{7A72F63E-B158-4F52-B367-BDFB17DA6E35}" srcOrd="6" destOrd="0" presId="urn:microsoft.com/office/officeart/2005/8/layout/StepDownProcess"/>
    <dgm:cxn modelId="{7AE9F898-2ECA-4EC1-A8A1-1328754A06E2}" type="presParOf" srcId="{7A72F63E-B158-4F52-B367-BDFB17DA6E35}" destId="{8EEB40F7-BBB4-4B7A-B118-DAFA32BDD1C5}" srcOrd="0" destOrd="0" presId="urn:microsoft.com/office/officeart/2005/8/layout/StepDownProcess"/>
    <dgm:cxn modelId="{A380D7BD-FCAC-4A48-B486-B26DDBDC5B4E}" type="presParOf" srcId="{7A72F63E-B158-4F52-B367-BDFB17DA6E35}" destId="{3DE26B2A-E133-4501-8F7D-24431978CD6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3D7EC8-AAA5-405E-872A-991256E0F50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GB"/>
        </a:p>
      </dgm:t>
    </dgm:pt>
    <dgm:pt modelId="{54B02C0A-DB39-4F96-ACAF-A90BE9E25E21}">
      <dgm:prSet phldrT="[Text]"/>
      <dgm:spPr/>
      <dgm:t>
        <a:bodyPr/>
        <a:lstStyle/>
        <a:p>
          <a:r>
            <a:rPr lang="en-GB" dirty="0"/>
            <a:t>C++ 11 </a:t>
          </a:r>
        </a:p>
      </dgm:t>
    </dgm:pt>
    <dgm:pt modelId="{876F571B-EE34-4C03-BA8D-A634822F205F}" type="parTrans" cxnId="{D63947A9-7C44-41F9-BF7F-B8B4409F57DE}">
      <dgm:prSet/>
      <dgm:spPr/>
      <dgm:t>
        <a:bodyPr/>
        <a:lstStyle/>
        <a:p>
          <a:endParaRPr lang="en-GB"/>
        </a:p>
      </dgm:t>
    </dgm:pt>
    <dgm:pt modelId="{1DAAE2DD-589D-4E38-BFC6-0F35E24264BA}" type="sibTrans" cxnId="{D63947A9-7C44-41F9-BF7F-B8B4409F57DE}">
      <dgm:prSet/>
      <dgm:spPr/>
      <dgm:t>
        <a:bodyPr/>
        <a:lstStyle/>
        <a:p>
          <a:endParaRPr lang="en-GB"/>
        </a:p>
      </dgm:t>
    </dgm:pt>
    <dgm:pt modelId="{90736D3E-C4B1-423F-8927-DAB3DF7A3F1C}">
      <dgm:prSet phldrT="[Text]"/>
      <dgm:spPr/>
      <dgm:t>
        <a:bodyPr/>
        <a:lstStyle/>
        <a:p>
          <a:r>
            <a:rPr lang="en-GB" dirty="0"/>
            <a:t>Major revision</a:t>
          </a:r>
        </a:p>
      </dgm:t>
    </dgm:pt>
    <dgm:pt modelId="{F259F9AC-1312-4A30-957A-39F443DB5983}" type="parTrans" cxnId="{A77A234C-002D-4E9F-97AE-5B11BB4FD5A5}">
      <dgm:prSet/>
      <dgm:spPr/>
      <dgm:t>
        <a:bodyPr/>
        <a:lstStyle/>
        <a:p>
          <a:endParaRPr lang="en-GB"/>
        </a:p>
      </dgm:t>
    </dgm:pt>
    <dgm:pt modelId="{62679382-19C6-4A21-BBDD-15C5027BBF79}" type="sibTrans" cxnId="{A77A234C-002D-4E9F-97AE-5B11BB4FD5A5}">
      <dgm:prSet/>
      <dgm:spPr/>
      <dgm:t>
        <a:bodyPr/>
        <a:lstStyle/>
        <a:p>
          <a:endParaRPr lang="en-GB"/>
        </a:p>
      </dgm:t>
    </dgm:pt>
    <dgm:pt modelId="{10A71D40-5C1F-4753-B035-6DA63DD90CC1}">
      <dgm:prSet phldrT="[Text]"/>
      <dgm:spPr/>
      <dgm:t>
        <a:bodyPr/>
        <a:lstStyle/>
        <a:p>
          <a:r>
            <a:rPr lang="en-GB" dirty="0"/>
            <a:t>C++ 14</a:t>
          </a:r>
        </a:p>
      </dgm:t>
    </dgm:pt>
    <dgm:pt modelId="{AC586B03-1CDA-42BC-98F8-41C687573269}" type="parTrans" cxnId="{26D5C641-C5D1-4A76-A96B-AAE2B21D4BC6}">
      <dgm:prSet/>
      <dgm:spPr/>
      <dgm:t>
        <a:bodyPr/>
        <a:lstStyle/>
        <a:p>
          <a:endParaRPr lang="en-GB"/>
        </a:p>
      </dgm:t>
    </dgm:pt>
    <dgm:pt modelId="{23493589-7A74-4EF4-B8BC-046A45CE6397}" type="sibTrans" cxnId="{26D5C641-C5D1-4A76-A96B-AAE2B21D4BC6}">
      <dgm:prSet/>
      <dgm:spPr/>
      <dgm:t>
        <a:bodyPr/>
        <a:lstStyle/>
        <a:p>
          <a:endParaRPr lang="en-GB"/>
        </a:p>
      </dgm:t>
    </dgm:pt>
    <dgm:pt modelId="{8CD4B085-1FBA-4796-B4C0-19F6BD71DA7A}">
      <dgm:prSet phldrT="[Text]"/>
      <dgm:spPr/>
      <dgm:t>
        <a:bodyPr/>
        <a:lstStyle/>
        <a:p>
          <a:r>
            <a:rPr lang="en-GB" dirty="0"/>
            <a:t>2014</a:t>
          </a:r>
        </a:p>
      </dgm:t>
    </dgm:pt>
    <dgm:pt modelId="{FEF67EF2-EF17-4FE1-B185-B7ECE232EBD2}" type="parTrans" cxnId="{12094CB1-D7E6-4D08-A8A9-40EBFF665439}">
      <dgm:prSet/>
      <dgm:spPr/>
      <dgm:t>
        <a:bodyPr/>
        <a:lstStyle/>
        <a:p>
          <a:endParaRPr lang="en-GB"/>
        </a:p>
      </dgm:t>
    </dgm:pt>
    <dgm:pt modelId="{C413E4C0-6F13-4220-B9A2-7F6845DD2C1D}" type="sibTrans" cxnId="{12094CB1-D7E6-4D08-A8A9-40EBFF665439}">
      <dgm:prSet/>
      <dgm:spPr/>
      <dgm:t>
        <a:bodyPr/>
        <a:lstStyle/>
        <a:p>
          <a:endParaRPr lang="en-GB"/>
        </a:p>
      </dgm:t>
    </dgm:pt>
    <dgm:pt modelId="{3120C7FC-451E-4B85-8974-C95A58FD80B5}">
      <dgm:prSet phldrT="[Text]"/>
      <dgm:spPr/>
      <dgm:t>
        <a:bodyPr/>
        <a:lstStyle/>
        <a:p>
          <a:r>
            <a:rPr lang="en-GB" dirty="0"/>
            <a:t>C++ 20</a:t>
          </a:r>
        </a:p>
      </dgm:t>
    </dgm:pt>
    <dgm:pt modelId="{DD0CD849-84C7-4A28-A79A-5676DF3E98BE}" type="parTrans" cxnId="{3527233E-7E2A-47AB-98C1-65317DEFFB33}">
      <dgm:prSet/>
      <dgm:spPr/>
      <dgm:t>
        <a:bodyPr/>
        <a:lstStyle/>
        <a:p>
          <a:endParaRPr lang="en-GB"/>
        </a:p>
      </dgm:t>
    </dgm:pt>
    <dgm:pt modelId="{7D71F6A2-640F-4481-BA8B-3C46AB26F346}" type="sibTrans" cxnId="{3527233E-7E2A-47AB-98C1-65317DEFFB33}">
      <dgm:prSet/>
      <dgm:spPr/>
      <dgm:t>
        <a:bodyPr/>
        <a:lstStyle/>
        <a:p>
          <a:endParaRPr lang="en-GB"/>
        </a:p>
      </dgm:t>
    </dgm:pt>
    <dgm:pt modelId="{83E8440D-6CC6-4729-8A06-5902526BC14E}">
      <dgm:prSet phldrT="[Text]"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rgbClr val="004050">
                  <a:hueOff val="0"/>
                  <a:satOff val="0"/>
                  <a:lumOff val="0"/>
                  <a:alphaOff val="0"/>
                </a:srgbClr>
              </a:solidFill>
              <a:latin typeface="Montserrat"/>
              <a:ea typeface="+mn-ea"/>
              <a:cs typeface="+mn-cs"/>
            </a:rPr>
            <a:t>2020 (just)</a:t>
          </a:r>
        </a:p>
      </dgm:t>
    </dgm:pt>
    <dgm:pt modelId="{8A434E6A-396D-4CC4-B78E-0CFF2F8F371C}" type="parTrans" cxnId="{5045920A-FECE-48C5-85D1-CB8C8AF87E48}">
      <dgm:prSet/>
      <dgm:spPr/>
      <dgm:t>
        <a:bodyPr/>
        <a:lstStyle/>
        <a:p>
          <a:endParaRPr lang="en-GB"/>
        </a:p>
      </dgm:t>
    </dgm:pt>
    <dgm:pt modelId="{194158A9-DB1C-4543-A6EC-D125A8AC6A91}" type="sibTrans" cxnId="{5045920A-FECE-48C5-85D1-CB8C8AF87E48}">
      <dgm:prSet/>
      <dgm:spPr/>
      <dgm:t>
        <a:bodyPr/>
        <a:lstStyle/>
        <a:p>
          <a:endParaRPr lang="en-GB"/>
        </a:p>
      </dgm:t>
    </dgm:pt>
    <dgm:pt modelId="{E4BB565A-400E-433C-984B-2EAF345FE58E}">
      <dgm:prSet/>
      <dgm:spPr/>
      <dgm:t>
        <a:bodyPr/>
        <a:lstStyle/>
        <a:p>
          <a:r>
            <a:rPr lang="en-GB" dirty="0"/>
            <a:t>C++ 17</a:t>
          </a:r>
        </a:p>
      </dgm:t>
    </dgm:pt>
    <dgm:pt modelId="{39EC50BE-347F-4C61-A35D-98CE2476B67D}" type="parTrans" cxnId="{BC890F67-4E74-42BD-AEB3-B4C0E9D0CB59}">
      <dgm:prSet/>
      <dgm:spPr/>
      <dgm:t>
        <a:bodyPr/>
        <a:lstStyle/>
        <a:p>
          <a:endParaRPr lang="en-GB"/>
        </a:p>
      </dgm:t>
    </dgm:pt>
    <dgm:pt modelId="{31469595-D1D7-4805-ABFE-EB1C21507804}" type="sibTrans" cxnId="{BC890F67-4E74-42BD-AEB3-B4C0E9D0CB59}">
      <dgm:prSet/>
      <dgm:spPr/>
      <dgm:t>
        <a:bodyPr/>
        <a:lstStyle/>
        <a:p>
          <a:endParaRPr lang="en-GB"/>
        </a:p>
      </dgm:t>
    </dgm:pt>
    <dgm:pt modelId="{759A91E0-47D9-40FC-8478-8398287E832A}">
      <dgm:prSet/>
      <dgm:spPr/>
      <dgm:t>
        <a:bodyPr/>
        <a:lstStyle/>
        <a:p>
          <a:r>
            <a:rPr lang="en-GB" dirty="0"/>
            <a:t>2017</a:t>
          </a:r>
        </a:p>
      </dgm:t>
    </dgm:pt>
    <dgm:pt modelId="{2A9A239F-0572-4FAC-9CDD-6A33E80EC1EF}" type="parTrans" cxnId="{FD2DE3B5-076F-4495-9BD4-4A8A8F5ED1E7}">
      <dgm:prSet/>
      <dgm:spPr/>
      <dgm:t>
        <a:bodyPr/>
        <a:lstStyle/>
        <a:p>
          <a:endParaRPr lang="en-GB"/>
        </a:p>
      </dgm:t>
    </dgm:pt>
    <dgm:pt modelId="{C8D31B93-3FD5-4214-B8B7-BE49EE5F0554}" type="sibTrans" cxnId="{FD2DE3B5-076F-4495-9BD4-4A8A8F5ED1E7}">
      <dgm:prSet/>
      <dgm:spPr/>
      <dgm:t>
        <a:bodyPr/>
        <a:lstStyle/>
        <a:p>
          <a:endParaRPr lang="en-GB"/>
        </a:p>
      </dgm:t>
    </dgm:pt>
    <dgm:pt modelId="{88809DBE-D596-4A02-99F7-0623A8F5EAD3}">
      <dgm:prSet phldrT="[Text]"/>
      <dgm:spPr/>
      <dgm:t>
        <a:bodyPr/>
        <a:lstStyle/>
        <a:p>
          <a:r>
            <a:rPr lang="en-GB" dirty="0"/>
            <a:t>Mainly bugfixes</a:t>
          </a:r>
        </a:p>
      </dgm:t>
    </dgm:pt>
    <dgm:pt modelId="{16344709-D747-4038-B725-93DE32496C2E}" type="parTrans" cxnId="{4F0013D8-96BA-4F66-89A8-D9EAAC3A9F1C}">
      <dgm:prSet/>
      <dgm:spPr/>
      <dgm:t>
        <a:bodyPr/>
        <a:lstStyle/>
        <a:p>
          <a:endParaRPr lang="en-GB"/>
        </a:p>
      </dgm:t>
    </dgm:pt>
    <dgm:pt modelId="{4A767740-FBA5-4403-A424-55772AFB45CB}" type="sibTrans" cxnId="{4F0013D8-96BA-4F66-89A8-D9EAAC3A9F1C}">
      <dgm:prSet/>
      <dgm:spPr/>
      <dgm:t>
        <a:bodyPr/>
        <a:lstStyle/>
        <a:p>
          <a:endParaRPr lang="en-GB"/>
        </a:p>
      </dgm:t>
    </dgm:pt>
    <dgm:pt modelId="{528E24FB-5699-4910-AF0B-F78DE39ECBC3}">
      <dgm:prSet phldrT="[Text]"/>
      <dgm:spPr/>
      <dgm:t>
        <a:bodyPr/>
        <a:lstStyle/>
        <a:p>
          <a:r>
            <a:rPr lang="en-GB" dirty="0"/>
            <a:t>2011</a:t>
          </a:r>
        </a:p>
      </dgm:t>
    </dgm:pt>
    <dgm:pt modelId="{3F59172C-E2C1-4CE1-8CE8-245CEAD56A1B}" type="parTrans" cxnId="{E534E61B-582E-43FD-BC1D-89A6177F6BDA}">
      <dgm:prSet/>
      <dgm:spPr/>
      <dgm:t>
        <a:bodyPr/>
        <a:lstStyle/>
        <a:p>
          <a:endParaRPr lang="en-GB"/>
        </a:p>
      </dgm:t>
    </dgm:pt>
    <dgm:pt modelId="{7EEC389E-7F50-4813-A84C-3B7E3E520DB1}" type="sibTrans" cxnId="{E534E61B-582E-43FD-BC1D-89A6177F6BDA}">
      <dgm:prSet/>
      <dgm:spPr/>
      <dgm:t>
        <a:bodyPr/>
        <a:lstStyle/>
        <a:p>
          <a:endParaRPr lang="en-GB"/>
        </a:p>
      </dgm:t>
    </dgm:pt>
    <dgm:pt modelId="{59044FC2-EE06-461E-AD84-A2A2BC0F8A15}">
      <dgm:prSet phldrT="[Text]"/>
      <dgm:spPr/>
      <dgm:t>
        <a:bodyPr/>
        <a:lstStyle/>
        <a:p>
          <a:r>
            <a:rPr lang="en-GB" dirty="0"/>
            <a:t>Small additions</a:t>
          </a:r>
        </a:p>
      </dgm:t>
    </dgm:pt>
    <dgm:pt modelId="{24446A73-82C2-4D5F-BCBB-F39939C14E0F}" type="parTrans" cxnId="{6B5BCFA9-4150-4655-92EA-0E31F88C0766}">
      <dgm:prSet/>
      <dgm:spPr/>
      <dgm:t>
        <a:bodyPr/>
        <a:lstStyle/>
        <a:p>
          <a:endParaRPr lang="en-GB"/>
        </a:p>
      </dgm:t>
    </dgm:pt>
    <dgm:pt modelId="{1DEBBA1B-EC1E-4B72-A71B-1BF60DA17AC7}" type="sibTrans" cxnId="{6B5BCFA9-4150-4655-92EA-0E31F88C0766}">
      <dgm:prSet/>
      <dgm:spPr/>
      <dgm:t>
        <a:bodyPr/>
        <a:lstStyle/>
        <a:p>
          <a:endParaRPr lang="en-GB"/>
        </a:p>
      </dgm:t>
    </dgm:pt>
    <dgm:pt modelId="{1FEA468A-F9F2-475C-AB71-1D456392F5C8}">
      <dgm:prSet/>
      <dgm:spPr/>
      <dgm:t>
        <a:bodyPr/>
        <a:lstStyle/>
        <a:p>
          <a:r>
            <a:rPr lang="en-GB" dirty="0"/>
            <a:t>Major revision</a:t>
          </a:r>
        </a:p>
      </dgm:t>
    </dgm:pt>
    <dgm:pt modelId="{D50A8495-21B9-4CCE-8C90-1D18F2A3155B}" type="parTrans" cxnId="{E5C2F014-D09F-485C-96D6-E3C3C55E5D91}">
      <dgm:prSet/>
      <dgm:spPr/>
      <dgm:t>
        <a:bodyPr/>
        <a:lstStyle/>
        <a:p>
          <a:endParaRPr lang="en-GB"/>
        </a:p>
      </dgm:t>
    </dgm:pt>
    <dgm:pt modelId="{6FECDE03-EA61-4978-8A8E-BB06521EB2C3}" type="sibTrans" cxnId="{E5C2F014-D09F-485C-96D6-E3C3C55E5D91}">
      <dgm:prSet/>
      <dgm:spPr/>
      <dgm:t>
        <a:bodyPr/>
        <a:lstStyle/>
        <a:p>
          <a:endParaRPr lang="en-GB"/>
        </a:p>
      </dgm:t>
    </dgm:pt>
    <dgm:pt modelId="{E504CD17-51B9-4ED2-AE6B-97506C9E700B}">
      <dgm:prSet phldrT="[Text]" custT="1"/>
      <dgm:spPr/>
      <dgm:t>
        <a:bodyPr/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rgbClr val="004050">
                  <a:hueOff val="0"/>
                  <a:satOff val="0"/>
                  <a:lumOff val="0"/>
                  <a:alphaOff val="0"/>
                </a:srgbClr>
              </a:solidFill>
              <a:latin typeface="Montserrat"/>
              <a:ea typeface="+mn-ea"/>
              <a:cs typeface="+mn-cs"/>
            </a:rPr>
            <a:t>Major revision</a:t>
          </a:r>
        </a:p>
      </dgm:t>
    </dgm:pt>
    <dgm:pt modelId="{E534350B-C717-4DEC-B832-91DF8F32AD83}" type="parTrans" cxnId="{782D03A6-43F0-43A0-A1B1-F6A4C28CD2AF}">
      <dgm:prSet/>
      <dgm:spPr/>
      <dgm:t>
        <a:bodyPr/>
        <a:lstStyle/>
        <a:p>
          <a:endParaRPr lang="en-GB"/>
        </a:p>
      </dgm:t>
    </dgm:pt>
    <dgm:pt modelId="{0F624892-E40D-4F07-A7D0-BD44261D1E99}" type="sibTrans" cxnId="{782D03A6-43F0-43A0-A1B1-F6A4C28CD2AF}">
      <dgm:prSet/>
      <dgm:spPr/>
      <dgm:t>
        <a:bodyPr/>
        <a:lstStyle/>
        <a:p>
          <a:endParaRPr lang="en-GB"/>
        </a:p>
      </dgm:t>
    </dgm:pt>
    <dgm:pt modelId="{5031C00E-B489-4068-B0C8-D0F91B0DFDEB}">
      <dgm:prSet/>
      <dgm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</dgm:spPr>
      <dgm:t>
        <a:bodyPr/>
        <a:lstStyle/>
        <a:p>
          <a:r>
            <a:rPr lang="en-GB" dirty="0"/>
            <a:t>C++23</a:t>
          </a:r>
        </a:p>
      </dgm:t>
    </dgm:pt>
    <dgm:pt modelId="{19453833-F2C1-4792-9A92-8AA3AA9927BE}" type="parTrans" cxnId="{E7ACA556-572E-404C-912E-106191363050}">
      <dgm:prSet/>
      <dgm:spPr/>
      <dgm:t>
        <a:bodyPr/>
        <a:lstStyle/>
        <a:p>
          <a:endParaRPr lang="en-GB"/>
        </a:p>
      </dgm:t>
    </dgm:pt>
    <dgm:pt modelId="{31A41EB5-9AF7-42DA-BB75-4321A2921AF0}" type="sibTrans" cxnId="{E7ACA556-572E-404C-912E-106191363050}">
      <dgm:prSet/>
      <dgm:spPr/>
      <dgm:t>
        <a:bodyPr/>
        <a:lstStyle/>
        <a:p>
          <a:endParaRPr lang="en-GB"/>
        </a:p>
      </dgm:t>
    </dgm:pt>
    <dgm:pt modelId="{0CF3D839-5F23-4EA3-9C0E-648BA74BBC2F}">
      <dgm:prSet/>
      <dgm:spPr/>
      <dgm:t>
        <a:bodyPr/>
        <a:lstStyle/>
        <a:p>
          <a:r>
            <a:rPr lang="en-GB" dirty="0"/>
            <a:t>C++26</a:t>
          </a:r>
        </a:p>
      </dgm:t>
    </dgm:pt>
    <dgm:pt modelId="{DED409A4-CA33-4787-BA64-4AA61427F31B}" type="parTrans" cxnId="{58C0BFE7-2BE6-4FAE-B299-8D2CED3D3DFA}">
      <dgm:prSet/>
      <dgm:spPr/>
      <dgm:t>
        <a:bodyPr/>
        <a:lstStyle/>
        <a:p>
          <a:endParaRPr lang="en-GB"/>
        </a:p>
      </dgm:t>
    </dgm:pt>
    <dgm:pt modelId="{4E9E3A9A-F234-4614-A3AA-ED29B5AB00F2}" type="sibTrans" cxnId="{58C0BFE7-2BE6-4FAE-B299-8D2CED3D3DFA}">
      <dgm:prSet/>
      <dgm:spPr/>
      <dgm:t>
        <a:bodyPr/>
        <a:lstStyle/>
        <a:p>
          <a:endParaRPr lang="en-GB"/>
        </a:p>
      </dgm:t>
    </dgm:pt>
    <dgm:pt modelId="{DE124D59-F83E-4DE3-9664-3545AE15472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2023</a:t>
          </a:r>
        </a:p>
      </dgm:t>
    </dgm:pt>
    <dgm:pt modelId="{1A6BC182-5729-4BE3-853B-501A1A7AC1B7}" type="parTrans" cxnId="{5850B034-4597-44DB-85DD-9B616E7D5FA6}">
      <dgm:prSet/>
      <dgm:spPr/>
      <dgm:t>
        <a:bodyPr/>
        <a:lstStyle/>
        <a:p>
          <a:endParaRPr lang="en-GB"/>
        </a:p>
      </dgm:t>
    </dgm:pt>
    <dgm:pt modelId="{41FB5D7A-4DF2-4E69-BDDE-603E8056EA7F}" type="sibTrans" cxnId="{5850B034-4597-44DB-85DD-9B616E7D5FA6}">
      <dgm:prSet/>
      <dgm:spPr/>
      <dgm:t>
        <a:bodyPr/>
        <a:lstStyle/>
        <a:p>
          <a:endParaRPr lang="en-GB"/>
        </a:p>
      </dgm:t>
    </dgm:pt>
    <dgm:pt modelId="{9A3CDC6D-E8E7-4B40-9100-5E72BBB0D2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/>
            <a:t>Variable compiler support</a:t>
          </a:r>
        </a:p>
      </dgm:t>
    </dgm:pt>
    <dgm:pt modelId="{8D84DF67-F5A8-40D1-8EDA-CA79846383FF}" type="parTrans" cxnId="{44315949-715E-4AEE-9AE1-EA41F87FFD2D}">
      <dgm:prSet/>
      <dgm:spPr/>
    </dgm:pt>
    <dgm:pt modelId="{4B26D2E3-ADFC-4329-8361-7D5229786E84}" type="sibTrans" cxnId="{44315949-715E-4AEE-9AE1-EA41F87FFD2D}">
      <dgm:prSet/>
      <dgm:spPr/>
    </dgm:pt>
    <dgm:pt modelId="{3B4B15D6-72C9-40AD-A1D3-FE9B9DF62F01}" type="pres">
      <dgm:prSet presAssocID="{0F3D7EC8-AAA5-405E-872A-991256E0F507}" presName="rootnode" presStyleCnt="0">
        <dgm:presLayoutVars>
          <dgm:chMax/>
          <dgm:chPref/>
          <dgm:dir/>
          <dgm:animLvl val="lvl"/>
        </dgm:presLayoutVars>
      </dgm:prSet>
      <dgm:spPr/>
    </dgm:pt>
    <dgm:pt modelId="{EDA9BEB4-76FA-4A3F-9D12-39DE483989AE}" type="pres">
      <dgm:prSet presAssocID="{54B02C0A-DB39-4F96-ACAF-A90BE9E25E21}" presName="composite" presStyleCnt="0"/>
      <dgm:spPr/>
    </dgm:pt>
    <dgm:pt modelId="{ABFFD81C-9668-4E81-80EC-512F891B8803}" type="pres">
      <dgm:prSet presAssocID="{54B02C0A-DB39-4F96-ACAF-A90BE9E25E21}" presName="bentUpArrow1" presStyleLbl="alignImgPlace1" presStyleIdx="0" presStyleCnt="5"/>
      <dgm:spPr/>
    </dgm:pt>
    <dgm:pt modelId="{19A46E18-3E0C-4B1B-9D7E-356A414580DA}" type="pres">
      <dgm:prSet presAssocID="{54B02C0A-DB39-4F96-ACAF-A90BE9E25E21}" presName="ParentText" presStyleLbl="node1" presStyleIdx="0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AE2BAA96-0CEF-461E-81DF-F368549E5C47}" type="pres">
      <dgm:prSet presAssocID="{54B02C0A-DB39-4F96-ACAF-A90BE9E25E21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18CD58EA-329C-4CC0-A519-4C98BD8281F4}" type="pres">
      <dgm:prSet presAssocID="{1DAAE2DD-589D-4E38-BFC6-0F35E24264BA}" presName="sibTrans" presStyleCnt="0"/>
      <dgm:spPr/>
    </dgm:pt>
    <dgm:pt modelId="{DCE8D645-E770-441B-BD17-FD32B3C03014}" type="pres">
      <dgm:prSet presAssocID="{10A71D40-5C1F-4753-B035-6DA63DD90CC1}" presName="composite" presStyleCnt="0"/>
      <dgm:spPr/>
    </dgm:pt>
    <dgm:pt modelId="{4A7B2A5E-185A-4954-84DF-BA1D7FB9BF15}" type="pres">
      <dgm:prSet presAssocID="{10A71D40-5C1F-4753-B035-6DA63DD90CC1}" presName="bentUpArrow1" presStyleLbl="alignImgPlace1" presStyleIdx="1" presStyleCnt="5"/>
      <dgm:spPr/>
    </dgm:pt>
    <dgm:pt modelId="{473A4054-A3F1-4C60-A21A-2D3D6F7FF00A}" type="pres">
      <dgm:prSet presAssocID="{10A71D40-5C1F-4753-B035-6DA63DD90CC1}" presName="ParentText" presStyleLbl="node1" presStyleIdx="1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59288CFB-7953-42A4-A24E-F633F5FAD5D5}" type="pres">
      <dgm:prSet presAssocID="{10A71D40-5C1F-4753-B035-6DA63DD90CC1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98ED392-38C8-416D-8E46-4C1BE45050DA}" type="pres">
      <dgm:prSet presAssocID="{23493589-7A74-4EF4-B8BC-046A45CE6397}" presName="sibTrans" presStyleCnt="0"/>
      <dgm:spPr/>
    </dgm:pt>
    <dgm:pt modelId="{40D64BEB-57DD-4F6E-B39F-2CEEEB8C2D01}" type="pres">
      <dgm:prSet presAssocID="{E4BB565A-400E-433C-984B-2EAF345FE58E}" presName="composite" presStyleCnt="0"/>
      <dgm:spPr/>
    </dgm:pt>
    <dgm:pt modelId="{BB4990C3-3B4B-4A73-BC6E-E77B6E152425}" type="pres">
      <dgm:prSet presAssocID="{E4BB565A-400E-433C-984B-2EAF345FE58E}" presName="bentUpArrow1" presStyleLbl="alignImgPlace1" presStyleIdx="2" presStyleCnt="5"/>
      <dgm:spPr/>
    </dgm:pt>
    <dgm:pt modelId="{5E3812F1-F351-4821-BE00-62704C465166}" type="pres">
      <dgm:prSet presAssocID="{E4BB565A-400E-433C-984B-2EAF345FE58E}" presName="ParentText" presStyleLbl="node1" presStyleIdx="2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21DE003E-5B8A-4388-A027-163165EAE379}" type="pres">
      <dgm:prSet presAssocID="{E4BB565A-400E-433C-984B-2EAF345FE58E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88A83B78-3AB9-48F8-B152-D1F5B882137D}" type="pres">
      <dgm:prSet presAssocID="{31469595-D1D7-4805-ABFE-EB1C21507804}" presName="sibTrans" presStyleCnt="0"/>
      <dgm:spPr/>
    </dgm:pt>
    <dgm:pt modelId="{7A72F63E-B158-4F52-B367-BDFB17DA6E35}" type="pres">
      <dgm:prSet presAssocID="{3120C7FC-451E-4B85-8974-C95A58FD80B5}" presName="composite" presStyleCnt="0"/>
      <dgm:spPr/>
    </dgm:pt>
    <dgm:pt modelId="{53D43DE7-CBBF-4110-AB2D-852FCAA39984}" type="pres">
      <dgm:prSet presAssocID="{3120C7FC-451E-4B85-8974-C95A58FD80B5}" presName="bentUpArrow1" presStyleLbl="alignImgPlace1" presStyleIdx="3" presStyleCnt="5"/>
      <dgm:spPr/>
    </dgm:pt>
    <dgm:pt modelId="{8EEB40F7-BBB4-4B7A-B118-DAFA32BDD1C5}" type="pres">
      <dgm:prSet presAssocID="{3120C7FC-451E-4B85-8974-C95A58FD80B5}" presName="ParentText" presStyleLbl="node1" presStyleIdx="3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DB3B5A9E-2D56-4E40-B6F6-D1F04E0F575F}" type="pres">
      <dgm:prSet presAssocID="{3120C7FC-451E-4B85-8974-C95A58FD80B5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29C3EC9-F38E-4D0C-93F6-1DD01BC32B81}" type="pres">
      <dgm:prSet presAssocID="{7D71F6A2-640F-4481-BA8B-3C46AB26F346}" presName="sibTrans" presStyleCnt="0"/>
      <dgm:spPr/>
    </dgm:pt>
    <dgm:pt modelId="{34728AB7-A26C-4911-AD1A-F5FFDCF990D8}" type="pres">
      <dgm:prSet presAssocID="{5031C00E-B489-4068-B0C8-D0F91B0DFDEB}" presName="composite" presStyleCnt="0"/>
      <dgm:spPr/>
    </dgm:pt>
    <dgm:pt modelId="{241799DD-296C-4AA6-84DF-E311FFF7091B}" type="pres">
      <dgm:prSet presAssocID="{5031C00E-B489-4068-B0C8-D0F91B0DFDEB}" presName="bentUpArrow1" presStyleLbl="alignImgPlace1" presStyleIdx="4" presStyleCnt="5"/>
      <dgm:spPr/>
    </dgm:pt>
    <dgm:pt modelId="{064A1CF7-765F-44E2-97E5-A6BC6D447955}" type="pres">
      <dgm:prSet presAssocID="{5031C00E-B489-4068-B0C8-D0F91B0DFDEB}" presName="ParentText" presStyleLbl="node1" presStyleIdx="4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  <dgm:pt modelId="{2F7DEE0D-BBDD-4AD8-AC0E-CB6F39D5B2EB}" type="pres">
      <dgm:prSet presAssocID="{5031C00E-B489-4068-B0C8-D0F91B0DFDEB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2E48B245-5A0E-4C38-9F85-C62386D7EFBF}" type="pres">
      <dgm:prSet presAssocID="{31A41EB5-9AF7-42DA-BB75-4321A2921AF0}" presName="sibTrans" presStyleCnt="0"/>
      <dgm:spPr/>
    </dgm:pt>
    <dgm:pt modelId="{6B0A46DA-BD6F-4869-A1A5-6C5FF5294A42}" type="pres">
      <dgm:prSet presAssocID="{0CF3D839-5F23-4EA3-9C0E-648BA74BBC2F}" presName="composite" presStyleCnt="0"/>
      <dgm:spPr/>
    </dgm:pt>
    <dgm:pt modelId="{5D94D261-FFF1-4CB3-AF16-21322D69CAFE}" type="pres">
      <dgm:prSet presAssocID="{0CF3D839-5F23-4EA3-9C0E-648BA74BBC2F}" presName="ParentText" presStyleLbl="node1" presStyleIdx="5" presStyleCnt="6">
        <dgm:presLayoutVars>
          <dgm:chMax val="1"/>
          <dgm:chPref val="1"/>
          <dgm:bulletEnabled val="1"/>
        </dgm:presLayoutVars>
      </dgm:prSet>
      <dgm:spPr>
        <a:prstGeom prst="snip1Rect">
          <a:avLst/>
        </a:prstGeom>
      </dgm:spPr>
    </dgm:pt>
  </dgm:ptLst>
  <dgm:cxnLst>
    <dgm:cxn modelId="{5045920A-FECE-48C5-85D1-CB8C8AF87E48}" srcId="{3120C7FC-451E-4B85-8974-C95A58FD80B5}" destId="{83E8440D-6CC6-4729-8A06-5902526BC14E}" srcOrd="0" destOrd="0" parTransId="{8A434E6A-396D-4CC4-B78E-0CFF2F8F371C}" sibTransId="{194158A9-DB1C-4543-A6EC-D125A8AC6A91}"/>
    <dgm:cxn modelId="{E5C2F014-D09F-485C-96D6-E3C3C55E5D91}" srcId="{E4BB565A-400E-433C-984B-2EAF345FE58E}" destId="{1FEA468A-F9F2-475C-AB71-1D456392F5C8}" srcOrd="1" destOrd="0" parTransId="{D50A8495-21B9-4CCE-8C90-1D18F2A3155B}" sibTransId="{6FECDE03-EA61-4978-8A8E-BB06521EB2C3}"/>
    <dgm:cxn modelId="{E534E61B-582E-43FD-BC1D-89A6177F6BDA}" srcId="{54B02C0A-DB39-4F96-ACAF-A90BE9E25E21}" destId="{528E24FB-5699-4910-AF0B-F78DE39ECBC3}" srcOrd="0" destOrd="0" parTransId="{3F59172C-E2C1-4CE1-8CE8-245CEAD56A1B}" sibTransId="{7EEC389E-7F50-4813-A84C-3B7E3E520DB1}"/>
    <dgm:cxn modelId="{D5FC4E23-7185-428F-BE2C-EC09921A753B}" type="presOf" srcId="{59044FC2-EE06-461E-AD84-A2A2BC0F8A15}" destId="{59288CFB-7953-42A4-A24E-F633F5FAD5D5}" srcOrd="0" destOrd="1" presId="urn:microsoft.com/office/officeart/2005/8/layout/StepDownProcess"/>
    <dgm:cxn modelId="{B3C8252A-2C55-4961-BBF4-1E163699C171}" type="presOf" srcId="{759A91E0-47D9-40FC-8478-8398287E832A}" destId="{21DE003E-5B8A-4388-A027-163165EAE379}" srcOrd="0" destOrd="0" presId="urn:microsoft.com/office/officeart/2005/8/layout/StepDownProcess"/>
    <dgm:cxn modelId="{5850B034-4597-44DB-85DD-9B616E7D5FA6}" srcId="{5031C00E-B489-4068-B0C8-D0F91B0DFDEB}" destId="{DE124D59-F83E-4DE3-9664-3545AE154723}" srcOrd="0" destOrd="0" parTransId="{1A6BC182-5729-4BE3-853B-501A1A7AC1B7}" sibTransId="{41FB5D7A-4DF2-4E69-BDDE-603E8056EA7F}"/>
    <dgm:cxn modelId="{3527233E-7E2A-47AB-98C1-65317DEFFB33}" srcId="{0F3D7EC8-AAA5-405E-872A-991256E0F507}" destId="{3120C7FC-451E-4B85-8974-C95A58FD80B5}" srcOrd="3" destOrd="0" parTransId="{DD0CD849-84C7-4A28-A79A-5676DF3E98BE}" sibTransId="{7D71F6A2-640F-4481-BA8B-3C46AB26F346}"/>
    <dgm:cxn modelId="{A64DF060-935C-450A-A9B3-F8FF12E0EDE8}" type="presOf" srcId="{90736D3E-C4B1-423F-8927-DAB3DF7A3F1C}" destId="{AE2BAA96-0CEF-461E-81DF-F368549E5C47}" srcOrd="0" destOrd="1" presId="urn:microsoft.com/office/officeart/2005/8/layout/StepDownProcess"/>
    <dgm:cxn modelId="{26D5C641-C5D1-4A76-A96B-AAE2B21D4BC6}" srcId="{0F3D7EC8-AAA5-405E-872A-991256E0F507}" destId="{10A71D40-5C1F-4753-B035-6DA63DD90CC1}" srcOrd="1" destOrd="0" parTransId="{AC586B03-1CDA-42BC-98F8-41C687573269}" sibTransId="{23493589-7A74-4EF4-B8BC-046A45CE6397}"/>
    <dgm:cxn modelId="{74A19F43-DF71-4BC6-AD2C-C7B7BF2F2F31}" type="presOf" srcId="{54B02C0A-DB39-4F96-ACAF-A90BE9E25E21}" destId="{19A46E18-3E0C-4B1B-9D7E-356A414580DA}" srcOrd="0" destOrd="0" presId="urn:microsoft.com/office/officeart/2005/8/layout/StepDownProcess"/>
    <dgm:cxn modelId="{BC890F67-4E74-42BD-AEB3-B4C0E9D0CB59}" srcId="{0F3D7EC8-AAA5-405E-872A-991256E0F507}" destId="{E4BB565A-400E-433C-984B-2EAF345FE58E}" srcOrd="2" destOrd="0" parTransId="{39EC50BE-347F-4C61-A35D-98CE2476B67D}" sibTransId="{31469595-D1D7-4805-ABFE-EB1C21507804}"/>
    <dgm:cxn modelId="{44315949-715E-4AEE-9AE1-EA41F87FFD2D}" srcId="{5031C00E-B489-4068-B0C8-D0F91B0DFDEB}" destId="{9A3CDC6D-E8E7-4B40-9100-5E72BBB0D218}" srcOrd="1" destOrd="0" parTransId="{8D84DF67-F5A8-40D1-8EDA-CA79846383FF}" sibTransId="{4B26D2E3-ADFC-4329-8361-7D5229786E84}"/>
    <dgm:cxn modelId="{4EA89F4B-A3E2-49AA-9520-E43A1421C25B}" type="presOf" srcId="{8CD4B085-1FBA-4796-B4C0-19F6BD71DA7A}" destId="{59288CFB-7953-42A4-A24E-F633F5FAD5D5}" srcOrd="0" destOrd="0" presId="urn:microsoft.com/office/officeart/2005/8/layout/StepDownProcess"/>
    <dgm:cxn modelId="{A77A234C-002D-4E9F-97AE-5B11BB4FD5A5}" srcId="{54B02C0A-DB39-4F96-ACAF-A90BE9E25E21}" destId="{90736D3E-C4B1-423F-8927-DAB3DF7A3F1C}" srcOrd="1" destOrd="0" parTransId="{F259F9AC-1312-4A30-957A-39F443DB5983}" sibTransId="{62679382-19C6-4A21-BBDD-15C5027BBF79}"/>
    <dgm:cxn modelId="{A10F416F-0655-4673-ADAA-9A9710EA8CA8}" type="presOf" srcId="{3120C7FC-451E-4B85-8974-C95A58FD80B5}" destId="{8EEB40F7-BBB4-4B7A-B118-DAFA32BDD1C5}" srcOrd="0" destOrd="0" presId="urn:microsoft.com/office/officeart/2005/8/layout/StepDownProcess"/>
    <dgm:cxn modelId="{E7ACA556-572E-404C-912E-106191363050}" srcId="{0F3D7EC8-AAA5-405E-872A-991256E0F507}" destId="{5031C00E-B489-4068-B0C8-D0F91B0DFDEB}" srcOrd="4" destOrd="0" parTransId="{19453833-F2C1-4792-9A92-8AA3AA9927BE}" sibTransId="{31A41EB5-9AF7-42DA-BB75-4321A2921AF0}"/>
    <dgm:cxn modelId="{BA00D257-BC03-445E-A1FF-1F588115EDBF}" type="presOf" srcId="{5031C00E-B489-4068-B0C8-D0F91B0DFDEB}" destId="{064A1CF7-765F-44E2-97E5-A6BC6D447955}" srcOrd="0" destOrd="0" presId="urn:microsoft.com/office/officeart/2005/8/layout/StepDownProcess"/>
    <dgm:cxn modelId="{E963A378-6882-43CB-B752-A0549FCF8772}" type="presOf" srcId="{0CF3D839-5F23-4EA3-9C0E-648BA74BBC2F}" destId="{5D94D261-FFF1-4CB3-AF16-21322D69CAFE}" srcOrd="0" destOrd="0" presId="urn:microsoft.com/office/officeart/2005/8/layout/StepDownProcess"/>
    <dgm:cxn modelId="{21EF7C88-94ED-47C6-9D4E-4222F738DC0F}" type="presOf" srcId="{E504CD17-51B9-4ED2-AE6B-97506C9E700B}" destId="{DB3B5A9E-2D56-4E40-B6F6-D1F04E0F575F}" srcOrd="0" destOrd="1" presId="urn:microsoft.com/office/officeart/2005/8/layout/StepDownProcess"/>
    <dgm:cxn modelId="{99FDE589-AD60-4FAE-910C-6B0CA95949BA}" type="presOf" srcId="{83E8440D-6CC6-4729-8A06-5902526BC14E}" destId="{DB3B5A9E-2D56-4E40-B6F6-D1F04E0F575F}" srcOrd="0" destOrd="0" presId="urn:microsoft.com/office/officeart/2005/8/layout/StepDownProcess"/>
    <dgm:cxn modelId="{C9B05498-06AA-42A8-BE35-6D43B931A217}" type="presOf" srcId="{528E24FB-5699-4910-AF0B-F78DE39ECBC3}" destId="{AE2BAA96-0CEF-461E-81DF-F368549E5C47}" srcOrd="0" destOrd="0" presId="urn:microsoft.com/office/officeart/2005/8/layout/StepDownProcess"/>
    <dgm:cxn modelId="{26A40EA0-FB94-4334-98DA-59377B767282}" type="presOf" srcId="{DE124D59-F83E-4DE3-9664-3545AE154723}" destId="{2F7DEE0D-BBDD-4AD8-AC0E-CB6F39D5B2EB}" srcOrd="0" destOrd="0" presId="urn:microsoft.com/office/officeart/2005/8/layout/StepDownProcess"/>
    <dgm:cxn modelId="{782D03A6-43F0-43A0-A1B1-F6A4C28CD2AF}" srcId="{3120C7FC-451E-4B85-8974-C95A58FD80B5}" destId="{E504CD17-51B9-4ED2-AE6B-97506C9E700B}" srcOrd="1" destOrd="0" parTransId="{E534350B-C717-4DEC-B832-91DF8F32AD83}" sibTransId="{0F624892-E40D-4F07-A7D0-BD44261D1E99}"/>
    <dgm:cxn modelId="{D63947A9-7C44-41F9-BF7F-B8B4409F57DE}" srcId="{0F3D7EC8-AAA5-405E-872A-991256E0F507}" destId="{54B02C0A-DB39-4F96-ACAF-A90BE9E25E21}" srcOrd="0" destOrd="0" parTransId="{876F571B-EE34-4C03-BA8D-A634822F205F}" sibTransId="{1DAAE2DD-589D-4E38-BFC6-0F35E24264BA}"/>
    <dgm:cxn modelId="{6B5BCFA9-4150-4655-92EA-0E31F88C0766}" srcId="{10A71D40-5C1F-4753-B035-6DA63DD90CC1}" destId="{59044FC2-EE06-461E-AD84-A2A2BC0F8A15}" srcOrd="1" destOrd="0" parTransId="{24446A73-82C2-4D5F-BCBB-F39939C14E0F}" sibTransId="{1DEBBA1B-EC1E-4B72-A71B-1BF60DA17AC7}"/>
    <dgm:cxn modelId="{463BD5AD-9BFC-4570-96DA-AC14EAF62A9F}" type="presOf" srcId="{9A3CDC6D-E8E7-4B40-9100-5E72BBB0D218}" destId="{2F7DEE0D-BBDD-4AD8-AC0E-CB6F39D5B2EB}" srcOrd="0" destOrd="1" presId="urn:microsoft.com/office/officeart/2005/8/layout/StepDownProcess"/>
    <dgm:cxn modelId="{12094CB1-D7E6-4D08-A8A9-40EBFF665439}" srcId="{10A71D40-5C1F-4753-B035-6DA63DD90CC1}" destId="{8CD4B085-1FBA-4796-B4C0-19F6BD71DA7A}" srcOrd="0" destOrd="0" parTransId="{FEF67EF2-EF17-4FE1-B185-B7ECE232EBD2}" sibTransId="{C413E4C0-6F13-4220-B9A2-7F6845DD2C1D}"/>
    <dgm:cxn modelId="{A0FED8B4-785C-4ABE-A319-79C8526A6725}" type="presOf" srcId="{88809DBE-D596-4A02-99F7-0623A8F5EAD3}" destId="{59288CFB-7953-42A4-A24E-F633F5FAD5D5}" srcOrd="0" destOrd="2" presId="urn:microsoft.com/office/officeart/2005/8/layout/StepDownProcess"/>
    <dgm:cxn modelId="{FD2DE3B5-076F-4495-9BD4-4A8A8F5ED1E7}" srcId="{E4BB565A-400E-433C-984B-2EAF345FE58E}" destId="{759A91E0-47D9-40FC-8478-8398287E832A}" srcOrd="0" destOrd="0" parTransId="{2A9A239F-0572-4FAC-9CDD-6A33E80EC1EF}" sibTransId="{C8D31B93-3FD5-4214-B8B7-BE49EE5F0554}"/>
    <dgm:cxn modelId="{F4E0CCC0-464A-43DE-B11E-4E0B8FE64F99}" type="presOf" srcId="{1FEA468A-F9F2-475C-AB71-1D456392F5C8}" destId="{21DE003E-5B8A-4388-A027-163165EAE379}" srcOrd="0" destOrd="1" presId="urn:microsoft.com/office/officeart/2005/8/layout/StepDownProcess"/>
    <dgm:cxn modelId="{292A14C2-1034-4BE7-A1F9-B2365D7FF2C6}" type="presOf" srcId="{E4BB565A-400E-433C-984B-2EAF345FE58E}" destId="{5E3812F1-F351-4821-BE00-62704C465166}" srcOrd="0" destOrd="0" presId="urn:microsoft.com/office/officeart/2005/8/layout/StepDownProcess"/>
    <dgm:cxn modelId="{4F0013D8-96BA-4F66-89A8-D9EAAC3A9F1C}" srcId="{10A71D40-5C1F-4753-B035-6DA63DD90CC1}" destId="{88809DBE-D596-4A02-99F7-0623A8F5EAD3}" srcOrd="2" destOrd="0" parTransId="{16344709-D747-4038-B725-93DE32496C2E}" sibTransId="{4A767740-FBA5-4403-A424-55772AFB45CB}"/>
    <dgm:cxn modelId="{58C0BFE7-2BE6-4FAE-B299-8D2CED3D3DFA}" srcId="{0F3D7EC8-AAA5-405E-872A-991256E0F507}" destId="{0CF3D839-5F23-4EA3-9C0E-648BA74BBC2F}" srcOrd="5" destOrd="0" parTransId="{DED409A4-CA33-4787-BA64-4AA61427F31B}" sibTransId="{4E9E3A9A-F234-4614-A3AA-ED29B5AB00F2}"/>
    <dgm:cxn modelId="{B36FE1EB-6400-4546-8621-45C7246E9EB8}" type="presOf" srcId="{10A71D40-5C1F-4753-B035-6DA63DD90CC1}" destId="{473A4054-A3F1-4C60-A21A-2D3D6F7FF00A}" srcOrd="0" destOrd="0" presId="urn:microsoft.com/office/officeart/2005/8/layout/StepDownProcess"/>
    <dgm:cxn modelId="{1B840CF7-587A-4B79-8888-38E2740D4595}" type="presOf" srcId="{0F3D7EC8-AAA5-405E-872A-991256E0F507}" destId="{3B4B15D6-72C9-40AD-A1D3-FE9B9DF62F01}" srcOrd="0" destOrd="0" presId="urn:microsoft.com/office/officeart/2005/8/layout/StepDownProcess"/>
    <dgm:cxn modelId="{E94066D3-5702-4199-8E67-BD0D9DEA751D}" type="presParOf" srcId="{3B4B15D6-72C9-40AD-A1D3-FE9B9DF62F01}" destId="{EDA9BEB4-76FA-4A3F-9D12-39DE483989AE}" srcOrd="0" destOrd="0" presId="urn:microsoft.com/office/officeart/2005/8/layout/StepDownProcess"/>
    <dgm:cxn modelId="{A12243BE-E7A1-4E8A-8A8D-C54A2EF14C72}" type="presParOf" srcId="{EDA9BEB4-76FA-4A3F-9D12-39DE483989AE}" destId="{ABFFD81C-9668-4E81-80EC-512F891B8803}" srcOrd="0" destOrd="0" presId="urn:microsoft.com/office/officeart/2005/8/layout/StepDownProcess"/>
    <dgm:cxn modelId="{6790491C-35F5-431A-8C98-1C324E6F8D71}" type="presParOf" srcId="{EDA9BEB4-76FA-4A3F-9D12-39DE483989AE}" destId="{19A46E18-3E0C-4B1B-9D7E-356A414580DA}" srcOrd="1" destOrd="0" presId="urn:microsoft.com/office/officeart/2005/8/layout/StepDownProcess"/>
    <dgm:cxn modelId="{E6A5CCBA-069B-480A-948E-B2A218B475ED}" type="presParOf" srcId="{EDA9BEB4-76FA-4A3F-9D12-39DE483989AE}" destId="{AE2BAA96-0CEF-461E-81DF-F368549E5C47}" srcOrd="2" destOrd="0" presId="urn:microsoft.com/office/officeart/2005/8/layout/StepDownProcess"/>
    <dgm:cxn modelId="{30AE1167-D03B-430B-9A3E-214C03DF5A83}" type="presParOf" srcId="{3B4B15D6-72C9-40AD-A1D3-FE9B9DF62F01}" destId="{18CD58EA-329C-4CC0-A519-4C98BD8281F4}" srcOrd="1" destOrd="0" presId="urn:microsoft.com/office/officeart/2005/8/layout/StepDownProcess"/>
    <dgm:cxn modelId="{C88C5915-18CD-460B-9DD9-34861602A9D1}" type="presParOf" srcId="{3B4B15D6-72C9-40AD-A1D3-FE9B9DF62F01}" destId="{DCE8D645-E770-441B-BD17-FD32B3C03014}" srcOrd="2" destOrd="0" presId="urn:microsoft.com/office/officeart/2005/8/layout/StepDownProcess"/>
    <dgm:cxn modelId="{DDFC950B-DEC2-4D6C-ABD3-86C4455C4D46}" type="presParOf" srcId="{DCE8D645-E770-441B-BD17-FD32B3C03014}" destId="{4A7B2A5E-185A-4954-84DF-BA1D7FB9BF15}" srcOrd="0" destOrd="0" presId="urn:microsoft.com/office/officeart/2005/8/layout/StepDownProcess"/>
    <dgm:cxn modelId="{667E537B-BF44-48BB-B30B-A314BEB1F1FB}" type="presParOf" srcId="{DCE8D645-E770-441B-BD17-FD32B3C03014}" destId="{473A4054-A3F1-4C60-A21A-2D3D6F7FF00A}" srcOrd="1" destOrd="0" presId="urn:microsoft.com/office/officeart/2005/8/layout/StepDownProcess"/>
    <dgm:cxn modelId="{EB68C153-6D5F-49F3-A46A-4E7E6A22DC12}" type="presParOf" srcId="{DCE8D645-E770-441B-BD17-FD32B3C03014}" destId="{59288CFB-7953-42A4-A24E-F633F5FAD5D5}" srcOrd="2" destOrd="0" presId="urn:microsoft.com/office/officeart/2005/8/layout/StepDownProcess"/>
    <dgm:cxn modelId="{8A1E1BCF-2B66-45AC-8041-65C46BAAB00A}" type="presParOf" srcId="{3B4B15D6-72C9-40AD-A1D3-FE9B9DF62F01}" destId="{498ED392-38C8-416D-8E46-4C1BE45050DA}" srcOrd="3" destOrd="0" presId="urn:microsoft.com/office/officeart/2005/8/layout/StepDownProcess"/>
    <dgm:cxn modelId="{15453BB2-F3B8-4369-A961-74871680C053}" type="presParOf" srcId="{3B4B15D6-72C9-40AD-A1D3-FE9B9DF62F01}" destId="{40D64BEB-57DD-4F6E-B39F-2CEEEB8C2D01}" srcOrd="4" destOrd="0" presId="urn:microsoft.com/office/officeart/2005/8/layout/StepDownProcess"/>
    <dgm:cxn modelId="{7DBD26BB-3B18-492D-95F6-F3046AB15FEC}" type="presParOf" srcId="{40D64BEB-57DD-4F6E-B39F-2CEEEB8C2D01}" destId="{BB4990C3-3B4B-4A73-BC6E-E77B6E152425}" srcOrd="0" destOrd="0" presId="urn:microsoft.com/office/officeart/2005/8/layout/StepDownProcess"/>
    <dgm:cxn modelId="{B9C7232B-E2AA-4682-A3C6-F0E1B55EF4C3}" type="presParOf" srcId="{40D64BEB-57DD-4F6E-B39F-2CEEEB8C2D01}" destId="{5E3812F1-F351-4821-BE00-62704C465166}" srcOrd="1" destOrd="0" presId="urn:microsoft.com/office/officeart/2005/8/layout/StepDownProcess"/>
    <dgm:cxn modelId="{6080AB8E-F65A-47A5-BCED-3A4C0AA17A52}" type="presParOf" srcId="{40D64BEB-57DD-4F6E-B39F-2CEEEB8C2D01}" destId="{21DE003E-5B8A-4388-A027-163165EAE379}" srcOrd="2" destOrd="0" presId="urn:microsoft.com/office/officeart/2005/8/layout/StepDownProcess"/>
    <dgm:cxn modelId="{C41AD051-5227-44AA-A341-E78FF8B6EC2E}" type="presParOf" srcId="{3B4B15D6-72C9-40AD-A1D3-FE9B9DF62F01}" destId="{88A83B78-3AB9-48F8-B152-D1F5B882137D}" srcOrd="5" destOrd="0" presId="urn:microsoft.com/office/officeart/2005/8/layout/StepDownProcess"/>
    <dgm:cxn modelId="{336658A0-055F-4D9A-BF38-6873236BA203}" type="presParOf" srcId="{3B4B15D6-72C9-40AD-A1D3-FE9B9DF62F01}" destId="{7A72F63E-B158-4F52-B367-BDFB17DA6E35}" srcOrd="6" destOrd="0" presId="urn:microsoft.com/office/officeart/2005/8/layout/StepDownProcess"/>
    <dgm:cxn modelId="{E5E139E0-1430-4C8D-AABC-695278544C79}" type="presParOf" srcId="{7A72F63E-B158-4F52-B367-BDFB17DA6E35}" destId="{53D43DE7-CBBF-4110-AB2D-852FCAA39984}" srcOrd="0" destOrd="0" presId="urn:microsoft.com/office/officeart/2005/8/layout/StepDownProcess"/>
    <dgm:cxn modelId="{7AE9F898-2ECA-4EC1-A8A1-1328754A06E2}" type="presParOf" srcId="{7A72F63E-B158-4F52-B367-BDFB17DA6E35}" destId="{8EEB40F7-BBB4-4B7A-B118-DAFA32BDD1C5}" srcOrd="1" destOrd="0" presId="urn:microsoft.com/office/officeart/2005/8/layout/StepDownProcess"/>
    <dgm:cxn modelId="{62DC9409-2E38-4B3E-8DD1-95ABB5A07E90}" type="presParOf" srcId="{7A72F63E-B158-4F52-B367-BDFB17DA6E35}" destId="{DB3B5A9E-2D56-4E40-B6F6-D1F04E0F575F}" srcOrd="2" destOrd="0" presId="urn:microsoft.com/office/officeart/2005/8/layout/StepDownProcess"/>
    <dgm:cxn modelId="{8B8D8B44-6981-4680-9F4C-99665E6CF376}" type="presParOf" srcId="{3B4B15D6-72C9-40AD-A1D3-FE9B9DF62F01}" destId="{129C3EC9-F38E-4D0C-93F6-1DD01BC32B81}" srcOrd="7" destOrd="0" presId="urn:microsoft.com/office/officeart/2005/8/layout/StepDownProcess"/>
    <dgm:cxn modelId="{3EC7C611-FC7F-402C-AED2-508A5A80C73E}" type="presParOf" srcId="{3B4B15D6-72C9-40AD-A1D3-FE9B9DF62F01}" destId="{34728AB7-A26C-4911-AD1A-F5FFDCF990D8}" srcOrd="8" destOrd="0" presId="urn:microsoft.com/office/officeart/2005/8/layout/StepDownProcess"/>
    <dgm:cxn modelId="{3FA7C9EF-0310-4F97-9AC7-89DCDB5202F1}" type="presParOf" srcId="{34728AB7-A26C-4911-AD1A-F5FFDCF990D8}" destId="{241799DD-296C-4AA6-84DF-E311FFF7091B}" srcOrd="0" destOrd="0" presId="urn:microsoft.com/office/officeart/2005/8/layout/StepDownProcess"/>
    <dgm:cxn modelId="{BFCE705B-82CE-449F-A576-EC73A2F2C8C0}" type="presParOf" srcId="{34728AB7-A26C-4911-AD1A-F5FFDCF990D8}" destId="{064A1CF7-765F-44E2-97E5-A6BC6D447955}" srcOrd="1" destOrd="0" presId="urn:microsoft.com/office/officeart/2005/8/layout/StepDownProcess"/>
    <dgm:cxn modelId="{059F1A81-6C31-46E9-81E8-9D912ADD79EA}" type="presParOf" srcId="{34728AB7-A26C-4911-AD1A-F5FFDCF990D8}" destId="{2F7DEE0D-BBDD-4AD8-AC0E-CB6F39D5B2EB}" srcOrd="2" destOrd="0" presId="urn:microsoft.com/office/officeart/2005/8/layout/StepDownProcess"/>
    <dgm:cxn modelId="{D484691F-160A-41AA-9FB7-1ADCD116461D}" type="presParOf" srcId="{3B4B15D6-72C9-40AD-A1D3-FE9B9DF62F01}" destId="{2E48B245-5A0E-4C38-9F85-C62386D7EFBF}" srcOrd="9" destOrd="0" presId="urn:microsoft.com/office/officeart/2005/8/layout/StepDownProcess"/>
    <dgm:cxn modelId="{8BF4368F-B8EF-4E9D-874D-32ED6644B5ED}" type="presParOf" srcId="{3B4B15D6-72C9-40AD-A1D3-FE9B9DF62F01}" destId="{6B0A46DA-BD6F-4869-A1A5-6C5FF5294A42}" srcOrd="10" destOrd="0" presId="urn:microsoft.com/office/officeart/2005/8/layout/StepDownProcess"/>
    <dgm:cxn modelId="{82409F9A-8BCF-46E4-8799-11B6FCCC6793}" type="presParOf" srcId="{6B0A46DA-BD6F-4869-A1A5-6C5FF5294A42}" destId="{5D94D261-FFF1-4CB3-AF16-21322D69CAF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5F15C2-13DB-4C2E-9568-3EEBC4014908}">
      <dsp:nvSpPr>
        <dsp:cNvPr id="0" name=""/>
        <dsp:cNvSpPr/>
      </dsp:nvSpPr>
      <dsp:spPr>
        <a:xfrm>
          <a:off x="2029" y="93216"/>
          <a:ext cx="1978781" cy="77937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Manual Memory Management</a:t>
          </a:r>
        </a:p>
      </dsp:txBody>
      <dsp:txXfrm>
        <a:off x="2029" y="93216"/>
        <a:ext cx="1978781" cy="779377"/>
      </dsp:txXfrm>
    </dsp:sp>
    <dsp:sp modelId="{97B8CAF5-D77F-4B8F-97B5-1626E77B5760}">
      <dsp:nvSpPr>
        <dsp:cNvPr id="0" name=""/>
        <dsp:cNvSpPr/>
      </dsp:nvSpPr>
      <dsp:spPr>
        <a:xfrm>
          <a:off x="2029" y="872593"/>
          <a:ext cx="1978781" cy="14603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Using C-style raw pointers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Explicit calls to “new” and “delete”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Memory leaks etc. possible</a:t>
          </a:r>
        </a:p>
      </dsp:txBody>
      <dsp:txXfrm>
        <a:off x="2029" y="872593"/>
        <a:ext cx="1978781" cy="1460339"/>
      </dsp:txXfrm>
    </dsp:sp>
    <dsp:sp modelId="{51BE604A-33F6-45B9-AE87-17D2D0E21825}">
      <dsp:nvSpPr>
        <dsp:cNvPr id="0" name=""/>
        <dsp:cNvSpPr/>
      </dsp:nvSpPr>
      <dsp:spPr>
        <a:xfrm>
          <a:off x="2257840" y="93216"/>
          <a:ext cx="1978781" cy="779377"/>
        </a:xfrm>
        <a:prstGeom prst="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235198"/>
              <a:satOff val="0"/>
              <a:lumOff val="1254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Lack of modern language features</a:t>
          </a:r>
        </a:p>
      </dsp:txBody>
      <dsp:txXfrm>
        <a:off x="2257840" y="93216"/>
        <a:ext cx="1978781" cy="779377"/>
      </dsp:txXfrm>
    </dsp:sp>
    <dsp:sp modelId="{6193F974-9DA2-4297-B839-53B36CA7526F}">
      <dsp:nvSpPr>
        <dsp:cNvPr id="0" name=""/>
        <dsp:cNvSpPr/>
      </dsp:nvSpPr>
      <dsp:spPr>
        <a:xfrm>
          <a:off x="2257840" y="872593"/>
          <a:ext cx="1978781" cy="1460339"/>
        </a:xfrm>
        <a:prstGeom prst="rect">
          <a:avLst/>
        </a:prstGeom>
        <a:solidFill>
          <a:schemeClr val="accent3">
            <a:tint val="40000"/>
            <a:alpha val="90000"/>
            <a:hueOff val="1591278"/>
            <a:satOff val="43214"/>
            <a:lumOff val="384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591278"/>
              <a:satOff val="43214"/>
              <a:lumOff val="38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e.g. Lambda expressions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Smart pointers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Range-based loops</a:t>
          </a:r>
        </a:p>
      </dsp:txBody>
      <dsp:txXfrm>
        <a:off x="2257840" y="872593"/>
        <a:ext cx="1978781" cy="1460339"/>
      </dsp:txXfrm>
    </dsp:sp>
    <dsp:sp modelId="{3F066092-0521-4C10-A4DA-6553F9C57BD2}">
      <dsp:nvSpPr>
        <dsp:cNvPr id="0" name=""/>
        <dsp:cNvSpPr/>
      </dsp:nvSpPr>
      <dsp:spPr>
        <a:xfrm>
          <a:off x="4513651" y="93216"/>
          <a:ext cx="1978781" cy="779377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Limited Standard Library</a:t>
          </a:r>
        </a:p>
      </dsp:txBody>
      <dsp:txXfrm>
        <a:off x="4513651" y="93216"/>
        <a:ext cx="1978781" cy="779377"/>
      </dsp:txXfrm>
    </dsp:sp>
    <dsp:sp modelId="{E8316CAD-B8FE-4B90-8DC6-29E9C7DF8DFC}">
      <dsp:nvSpPr>
        <dsp:cNvPr id="0" name=""/>
        <dsp:cNvSpPr/>
      </dsp:nvSpPr>
      <dsp:spPr>
        <a:xfrm>
          <a:off x="4513651" y="872593"/>
          <a:ext cx="1978781" cy="1460339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e.g. Missing containers such as std::vectors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Missing standardized smart pointers</a:t>
          </a:r>
        </a:p>
      </dsp:txBody>
      <dsp:txXfrm>
        <a:off x="4513651" y="872593"/>
        <a:ext cx="1978781" cy="1460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FD81C-9668-4E81-80EC-512F891B8803}">
      <dsp:nvSpPr>
        <dsp:cNvPr id="0" name=""/>
        <dsp:cNvSpPr/>
      </dsp:nvSpPr>
      <dsp:spPr>
        <a:xfrm rot="5400000">
          <a:off x="276068" y="1275141"/>
          <a:ext cx="1035962" cy="11794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A46E18-3E0C-4B1B-9D7E-356A414580DA}">
      <dsp:nvSpPr>
        <dsp:cNvPr id="0" name=""/>
        <dsp:cNvSpPr/>
      </dsp:nvSpPr>
      <dsp:spPr>
        <a:xfrm>
          <a:off x="1601" y="126755"/>
          <a:ext cx="1743951" cy="1220709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C++ </a:t>
          </a:r>
        </a:p>
      </dsp:txBody>
      <dsp:txXfrm>
        <a:off x="1601" y="228483"/>
        <a:ext cx="1642223" cy="1118981"/>
      </dsp:txXfrm>
    </dsp:sp>
    <dsp:sp modelId="{AE2BAA96-0CEF-461E-81DF-F368549E5C47}">
      <dsp:nvSpPr>
        <dsp:cNvPr id="0" name=""/>
        <dsp:cNvSpPr/>
      </dsp:nvSpPr>
      <dsp:spPr>
        <a:xfrm>
          <a:off x="1745552" y="243178"/>
          <a:ext cx="1268383" cy="98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First commercial release (1985)</a:t>
          </a:r>
        </a:p>
      </dsp:txBody>
      <dsp:txXfrm>
        <a:off x="1745552" y="243178"/>
        <a:ext cx="1268383" cy="986631"/>
      </dsp:txXfrm>
    </dsp:sp>
    <dsp:sp modelId="{4A7B2A5E-185A-4954-84DF-BA1D7FB9BF15}">
      <dsp:nvSpPr>
        <dsp:cNvPr id="0" name=""/>
        <dsp:cNvSpPr/>
      </dsp:nvSpPr>
      <dsp:spPr>
        <a:xfrm rot="5400000">
          <a:off x="1721989" y="2646400"/>
          <a:ext cx="1035962" cy="11794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2344"/>
            <a:satOff val="-831"/>
            <a:lumOff val="7423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73A4054-A3F1-4C60-A21A-2D3D6F7FF00A}">
      <dsp:nvSpPr>
        <dsp:cNvPr id="0" name=""/>
        <dsp:cNvSpPr/>
      </dsp:nvSpPr>
      <dsp:spPr>
        <a:xfrm>
          <a:off x="1447521" y="1498015"/>
          <a:ext cx="1743951" cy="1220709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17137"/>
                <a:satOff val="-27905"/>
                <a:lumOff val="1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7137"/>
                <a:satOff val="-27905"/>
                <a:lumOff val="1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7137"/>
                <a:satOff val="-27905"/>
                <a:lumOff val="1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C++ 2.0</a:t>
          </a:r>
        </a:p>
      </dsp:txBody>
      <dsp:txXfrm>
        <a:off x="1447521" y="1599743"/>
        <a:ext cx="1642223" cy="1118981"/>
      </dsp:txXfrm>
    </dsp:sp>
    <dsp:sp modelId="{59288CFB-7953-42A4-A24E-F633F5FAD5D5}">
      <dsp:nvSpPr>
        <dsp:cNvPr id="0" name=""/>
        <dsp:cNvSpPr/>
      </dsp:nvSpPr>
      <dsp:spPr>
        <a:xfrm>
          <a:off x="3191473" y="1614437"/>
          <a:ext cx="1268383" cy="98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1989</a:t>
          </a:r>
        </a:p>
      </dsp:txBody>
      <dsp:txXfrm>
        <a:off x="3191473" y="1614437"/>
        <a:ext cx="1268383" cy="986631"/>
      </dsp:txXfrm>
    </dsp:sp>
    <dsp:sp modelId="{BB4990C3-3B4B-4A73-BC6E-E77B6E152425}">
      <dsp:nvSpPr>
        <dsp:cNvPr id="0" name=""/>
        <dsp:cNvSpPr/>
      </dsp:nvSpPr>
      <dsp:spPr>
        <a:xfrm rot="5400000">
          <a:off x="3167910" y="4017659"/>
          <a:ext cx="1035962" cy="11794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4688"/>
            <a:satOff val="-1662"/>
            <a:lumOff val="14845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3812F1-F351-4821-BE00-62704C465166}">
      <dsp:nvSpPr>
        <dsp:cNvPr id="0" name=""/>
        <dsp:cNvSpPr/>
      </dsp:nvSpPr>
      <dsp:spPr>
        <a:xfrm>
          <a:off x="2893442" y="2869274"/>
          <a:ext cx="1743951" cy="1220709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34274"/>
                <a:satOff val="-55809"/>
                <a:lumOff val="2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4274"/>
                <a:satOff val="-55809"/>
                <a:lumOff val="2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4274"/>
                <a:satOff val="-55809"/>
                <a:lumOff val="2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C++ 98 ISO Standard</a:t>
          </a:r>
        </a:p>
      </dsp:txBody>
      <dsp:txXfrm>
        <a:off x="2893442" y="2971002"/>
        <a:ext cx="1642223" cy="1118981"/>
      </dsp:txXfrm>
    </dsp:sp>
    <dsp:sp modelId="{21DE003E-5B8A-4388-A027-163165EAE379}">
      <dsp:nvSpPr>
        <dsp:cNvPr id="0" name=""/>
        <dsp:cNvSpPr/>
      </dsp:nvSpPr>
      <dsp:spPr>
        <a:xfrm>
          <a:off x="4637394" y="2985696"/>
          <a:ext cx="1268383" cy="98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1997</a:t>
          </a:r>
        </a:p>
      </dsp:txBody>
      <dsp:txXfrm>
        <a:off x="4637394" y="2985696"/>
        <a:ext cx="1268383" cy="986631"/>
      </dsp:txXfrm>
    </dsp:sp>
    <dsp:sp modelId="{8EEB40F7-BBB4-4B7A-B118-DAFA32BDD1C5}">
      <dsp:nvSpPr>
        <dsp:cNvPr id="0" name=""/>
        <dsp:cNvSpPr/>
      </dsp:nvSpPr>
      <dsp:spPr>
        <a:xfrm>
          <a:off x="4339363" y="4240533"/>
          <a:ext cx="1743951" cy="1220709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51411"/>
                <a:satOff val="-83714"/>
                <a:lumOff val="4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1411"/>
                <a:satOff val="-83714"/>
                <a:lumOff val="4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1411"/>
                <a:satOff val="-83714"/>
                <a:lumOff val="4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C++ 3.0 (98)</a:t>
          </a:r>
        </a:p>
      </dsp:txBody>
      <dsp:txXfrm>
        <a:off x="4339363" y="4342261"/>
        <a:ext cx="1642223" cy="1118981"/>
      </dsp:txXfrm>
    </dsp:sp>
    <dsp:sp modelId="{3DE26B2A-E133-4501-8F7D-24431978CD6F}">
      <dsp:nvSpPr>
        <dsp:cNvPr id="0" name=""/>
        <dsp:cNvSpPr/>
      </dsp:nvSpPr>
      <dsp:spPr>
        <a:xfrm>
          <a:off x="6083314" y="4356956"/>
          <a:ext cx="1268383" cy="986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1998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Bugfixes</a:t>
          </a:r>
        </a:p>
      </dsp:txBody>
      <dsp:txXfrm>
        <a:off x="6083314" y="4356956"/>
        <a:ext cx="1268383" cy="986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FD81C-9668-4E81-80EC-512F891B8803}">
      <dsp:nvSpPr>
        <dsp:cNvPr id="0" name=""/>
        <dsp:cNvSpPr/>
      </dsp:nvSpPr>
      <dsp:spPr>
        <a:xfrm rot="5400000">
          <a:off x="906843" y="849433"/>
          <a:ext cx="731172" cy="83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A46E18-3E0C-4B1B-9D7E-356A414580DA}">
      <dsp:nvSpPr>
        <dsp:cNvPr id="0" name=""/>
        <dsp:cNvSpPr/>
      </dsp:nvSpPr>
      <dsp:spPr>
        <a:xfrm>
          <a:off x="713126" y="38914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C++ 11 </a:t>
          </a:r>
        </a:p>
      </dsp:txBody>
      <dsp:txXfrm>
        <a:off x="713126" y="110712"/>
        <a:ext cx="1159065" cy="789766"/>
      </dsp:txXfrm>
    </dsp:sp>
    <dsp:sp modelId="{AE2BAA96-0CEF-461E-81DF-F368549E5C47}">
      <dsp:nvSpPr>
        <dsp:cNvPr id="0" name=""/>
        <dsp:cNvSpPr/>
      </dsp:nvSpPr>
      <dsp:spPr>
        <a:xfrm>
          <a:off x="1943990" y="121084"/>
          <a:ext cx="895212" cy="69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2011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Major revision</a:t>
          </a:r>
        </a:p>
      </dsp:txBody>
      <dsp:txXfrm>
        <a:off x="1943990" y="121084"/>
        <a:ext cx="895212" cy="696354"/>
      </dsp:txXfrm>
    </dsp:sp>
    <dsp:sp modelId="{4A7B2A5E-185A-4954-84DF-BA1D7FB9BF15}">
      <dsp:nvSpPr>
        <dsp:cNvPr id="0" name=""/>
        <dsp:cNvSpPr/>
      </dsp:nvSpPr>
      <dsp:spPr>
        <a:xfrm rot="5400000">
          <a:off x="1927359" y="1817254"/>
          <a:ext cx="731172" cy="83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1172"/>
            <a:satOff val="-415"/>
            <a:lumOff val="3711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73A4054-A3F1-4C60-A21A-2D3D6F7FF00A}">
      <dsp:nvSpPr>
        <dsp:cNvPr id="0" name=""/>
        <dsp:cNvSpPr/>
      </dsp:nvSpPr>
      <dsp:spPr>
        <a:xfrm>
          <a:off x="1733643" y="1006735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10282"/>
                <a:satOff val="-16743"/>
                <a:lumOff val="8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10282"/>
                <a:satOff val="-16743"/>
                <a:lumOff val="8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10282"/>
                <a:satOff val="-16743"/>
                <a:lumOff val="8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C++ 14</a:t>
          </a:r>
        </a:p>
      </dsp:txBody>
      <dsp:txXfrm>
        <a:off x="1733643" y="1078533"/>
        <a:ext cx="1159065" cy="789766"/>
      </dsp:txXfrm>
    </dsp:sp>
    <dsp:sp modelId="{59288CFB-7953-42A4-A24E-F633F5FAD5D5}">
      <dsp:nvSpPr>
        <dsp:cNvPr id="0" name=""/>
        <dsp:cNvSpPr/>
      </dsp:nvSpPr>
      <dsp:spPr>
        <a:xfrm>
          <a:off x="2964506" y="1088905"/>
          <a:ext cx="895212" cy="69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2014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Small additions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Mainly bugfixes</a:t>
          </a:r>
        </a:p>
      </dsp:txBody>
      <dsp:txXfrm>
        <a:off x="2964506" y="1088905"/>
        <a:ext cx="895212" cy="696354"/>
      </dsp:txXfrm>
    </dsp:sp>
    <dsp:sp modelId="{BB4990C3-3B4B-4A73-BC6E-E77B6E152425}">
      <dsp:nvSpPr>
        <dsp:cNvPr id="0" name=""/>
        <dsp:cNvSpPr/>
      </dsp:nvSpPr>
      <dsp:spPr>
        <a:xfrm rot="5400000">
          <a:off x="2947876" y="2785076"/>
          <a:ext cx="731172" cy="83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2344"/>
            <a:satOff val="-831"/>
            <a:lumOff val="7423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3812F1-F351-4821-BE00-62704C465166}">
      <dsp:nvSpPr>
        <dsp:cNvPr id="0" name=""/>
        <dsp:cNvSpPr/>
      </dsp:nvSpPr>
      <dsp:spPr>
        <a:xfrm>
          <a:off x="2754160" y="1974557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20564"/>
                <a:satOff val="-33486"/>
                <a:lumOff val="16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20564"/>
                <a:satOff val="-33486"/>
                <a:lumOff val="16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20564"/>
                <a:satOff val="-33486"/>
                <a:lumOff val="16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C++ 17</a:t>
          </a:r>
        </a:p>
      </dsp:txBody>
      <dsp:txXfrm>
        <a:off x="2754160" y="2046355"/>
        <a:ext cx="1159065" cy="789766"/>
      </dsp:txXfrm>
    </dsp:sp>
    <dsp:sp modelId="{21DE003E-5B8A-4388-A027-163165EAE379}">
      <dsp:nvSpPr>
        <dsp:cNvPr id="0" name=""/>
        <dsp:cNvSpPr/>
      </dsp:nvSpPr>
      <dsp:spPr>
        <a:xfrm>
          <a:off x="3985023" y="2056726"/>
          <a:ext cx="895212" cy="69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2017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Major revision</a:t>
          </a:r>
        </a:p>
      </dsp:txBody>
      <dsp:txXfrm>
        <a:off x="3985023" y="2056726"/>
        <a:ext cx="895212" cy="696354"/>
      </dsp:txXfrm>
    </dsp:sp>
    <dsp:sp modelId="{53D43DE7-CBBF-4110-AB2D-852FCAA39984}">
      <dsp:nvSpPr>
        <dsp:cNvPr id="0" name=""/>
        <dsp:cNvSpPr/>
      </dsp:nvSpPr>
      <dsp:spPr>
        <a:xfrm rot="5400000">
          <a:off x="3968392" y="3752897"/>
          <a:ext cx="731172" cy="83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3516"/>
            <a:satOff val="-1246"/>
            <a:lumOff val="11134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EEB40F7-BBB4-4B7A-B118-DAFA32BDD1C5}">
      <dsp:nvSpPr>
        <dsp:cNvPr id="0" name=""/>
        <dsp:cNvSpPr/>
      </dsp:nvSpPr>
      <dsp:spPr>
        <a:xfrm>
          <a:off x="3774676" y="2942378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30846"/>
                <a:satOff val="-50228"/>
                <a:lumOff val="25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0846"/>
                <a:satOff val="-50228"/>
                <a:lumOff val="25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0846"/>
                <a:satOff val="-50228"/>
                <a:lumOff val="25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C++ 20</a:t>
          </a:r>
        </a:p>
      </dsp:txBody>
      <dsp:txXfrm>
        <a:off x="3774676" y="3014176"/>
        <a:ext cx="1159065" cy="789766"/>
      </dsp:txXfrm>
    </dsp:sp>
    <dsp:sp modelId="{DB3B5A9E-2D56-4E40-B6F6-D1F04E0F575F}">
      <dsp:nvSpPr>
        <dsp:cNvPr id="0" name=""/>
        <dsp:cNvSpPr/>
      </dsp:nvSpPr>
      <dsp:spPr>
        <a:xfrm>
          <a:off x="5005539" y="3024548"/>
          <a:ext cx="895212" cy="69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rgbClr val="004050">
                  <a:hueOff val="0"/>
                  <a:satOff val="0"/>
                  <a:lumOff val="0"/>
                  <a:alphaOff val="0"/>
                </a:srgbClr>
              </a:solidFill>
              <a:latin typeface="Montserrat"/>
              <a:ea typeface="+mn-ea"/>
              <a:cs typeface="+mn-cs"/>
            </a:rPr>
            <a:t>2020 (just)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rgbClr val="004050">
                  <a:hueOff val="0"/>
                  <a:satOff val="0"/>
                  <a:lumOff val="0"/>
                  <a:alphaOff val="0"/>
                </a:srgbClr>
              </a:solidFill>
              <a:latin typeface="Montserrat"/>
              <a:ea typeface="+mn-ea"/>
              <a:cs typeface="+mn-cs"/>
            </a:rPr>
            <a:t>Major revision</a:t>
          </a:r>
        </a:p>
      </dsp:txBody>
      <dsp:txXfrm>
        <a:off x="5005539" y="3024548"/>
        <a:ext cx="895212" cy="696354"/>
      </dsp:txXfrm>
    </dsp:sp>
    <dsp:sp modelId="{241799DD-296C-4AA6-84DF-E311FFF7091B}">
      <dsp:nvSpPr>
        <dsp:cNvPr id="0" name=""/>
        <dsp:cNvSpPr/>
      </dsp:nvSpPr>
      <dsp:spPr>
        <a:xfrm rot="5400000">
          <a:off x="4988909" y="4720718"/>
          <a:ext cx="731172" cy="8324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4688"/>
            <a:satOff val="-1662"/>
            <a:lumOff val="14845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64A1CF7-765F-44E2-97E5-A6BC6D447955}">
      <dsp:nvSpPr>
        <dsp:cNvPr id="0" name=""/>
        <dsp:cNvSpPr/>
      </dsp:nvSpPr>
      <dsp:spPr>
        <a:xfrm>
          <a:off x="4795193" y="3910199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41128"/>
                <a:satOff val="-66971"/>
                <a:lumOff val="33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41128"/>
                <a:satOff val="-66971"/>
                <a:lumOff val="33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41128"/>
                <a:satOff val="-66971"/>
                <a:lumOff val="33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extLst>
            <a:ext uri="{C807C97D-BFC1-408E-A445-0C87EB9F89A2}">
              <ask:lineSketchStyleProps xmlns:ask="http://schemas.microsoft.com/office/drawing/2018/sketchyshapes">
                <ask:type>
                  <ask:lineSketchScribble/>
                </ask:type>
              </ask:lineSketchStyleProps>
            </a:ext>
          </a:extLst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C++23</a:t>
          </a:r>
        </a:p>
      </dsp:txBody>
      <dsp:txXfrm>
        <a:off x="4795193" y="3981997"/>
        <a:ext cx="1159065" cy="789766"/>
      </dsp:txXfrm>
    </dsp:sp>
    <dsp:sp modelId="{2F7DEE0D-BBDD-4AD8-AC0E-CB6F39D5B2EB}">
      <dsp:nvSpPr>
        <dsp:cNvPr id="0" name=""/>
        <dsp:cNvSpPr/>
      </dsp:nvSpPr>
      <dsp:spPr>
        <a:xfrm>
          <a:off x="6026056" y="3992369"/>
          <a:ext cx="895212" cy="6963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800" kern="1200" dirty="0"/>
            <a:t>2023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800" kern="1200" dirty="0"/>
            <a:t>Variable compiler support</a:t>
          </a:r>
        </a:p>
      </dsp:txBody>
      <dsp:txXfrm>
        <a:off x="6026056" y="3992369"/>
        <a:ext cx="895212" cy="696354"/>
      </dsp:txXfrm>
    </dsp:sp>
    <dsp:sp modelId="{5D94D261-FFF1-4CB3-AF16-21322D69CAFE}">
      <dsp:nvSpPr>
        <dsp:cNvPr id="0" name=""/>
        <dsp:cNvSpPr/>
      </dsp:nvSpPr>
      <dsp:spPr>
        <a:xfrm>
          <a:off x="5815709" y="4878020"/>
          <a:ext cx="1230863" cy="861564"/>
        </a:xfrm>
        <a:prstGeom prst="snip1Rect">
          <a:avLst/>
        </a:prstGeom>
        <a:gradFill rotWithShape="0">
          <a:gsLst>
            <a:gs pos="0">
              <a:schemeClr val="accent3">
                <a:shade val="80000"/>
                <a:hueOff val="51411"/>
                <a:satOff val="-83714"/>
                <a:lumOff val="4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51411"/>
                <a:satOff val="-83714"/>
                <a:lumOff val="4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51411"/>
                <a:satOff val="-83714"/>
                <a:lumOff val="4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C++26</a:t>
          </a:r>
        </a:p>
      </dsp:txBody>
      <dsp:txXfrm>
        <a:off x="5815709" y="4949818"/>
        <a:ext cx="1159065" cy="789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examine these later in the programme.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908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Note.  Whilst there is time to focus on the major additions, we don’t unfortunately have sufficient time to give each feature equal weighting.</a:t>
            </a:r>
          </a:p>
          <a:p>
            <a:endParaRPr lang="en-GB" dirty="0"/>
          </a:p>
          <a:p>
            <a:r>
              <a:rPr lang="en-GB" dirty="0"/>
              <a:t>If there are any particular new language features you’d like to spend some additional time with, please let your instructor know – they’ll only be too happy to help.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Technical note.</a:t>
            </a:r>
          </a:p>
          <a:p>
            <a:r>
              <a:rPr lang="en-GB" dirty="0"/>
              <a:t>The next release is informally named C++23 and is currently under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13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complicated, particularly when compared to other commercial programming languages.</a:t>
            </a:r>
          </a:p>
          <a:p>
            <a:endParaRPr lang="en-GB" dirty="0"/>
          </a:p>
          <a:p>
            <a:r>
              <a:rPr lang="en-GB" dirty="0"/>
              <a:t>Basically… it varies considerably between compiler and native platform, i.e. host OS and its underlying CPU architecture.</a:t>
            </a:r>
          </a:p>
          <a:p>
            <a:endParaRPr lang="en-GB" dirty="0"/>
          </a:p>
          <a:p>
            <a:r>
              <a:rPr lang="en-GB" dirty="0"/>
              <a:t>Useful links for compiler support for version-oriented core language features, standard library etc.</a:t>
            </a:r>
          </a:p>
          <a:p>
            <a:endParaRPr lang="en-GB" dirty="0"/>
          </a:p>
          <a:p>
            <a:r>
              <a:rPr lang="en-GB" dirty="0"/>
              <a:t>It should be noted that some combinations still do not have support for C++11 additions; in general, support is more sporadic as we move towards C++20, and there are many notable exceptions in even the most well-known compiler suites.  It should also be mentioned that support may not be 100% for any particular feature – some may only be partially implemented and thus considered “experimental”; caution is therefore advised.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endParaRPr lang="en-GB" dirty="0"/>
          </a:p>
          <a:p>
            <a:r>
              <a:rPr lang="en-GB" dirty="0"/>
              <a:t>Compiler support for C++11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https://en.cppreference.com/w/cpp/compiler_support/11</a:t>
            </a:r>
          </a:p>
          <a:p>
            <a:endParaRPr lang="en-GB" dirty="0"/>
          </a:p>
          <a:p>
            <a:r>
              <a:rPr lang="en-GB" dirty="0"/>
              <a:t>Compiler support for C++14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https://en.cppreference.com/w/cpp/compiler_support/14</a:t>
            </a:r>
          </a:p>
          <a:p>
            <a:endParaRPr lang="en-GB" dirty="0"/>
          </a:p>
          <a:p>
            <a:r>
              <a:rPr lang="en-GB" dirty="0"/>
              <a:t>Compiler support for C++17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https://en.cppreference.com/w/cpp/compiler_support/17</a:t>
            </a:r>
          </a:p>
          <a:p>
            <a:endParaRPr lang="en-GB" dirty="0"/>
          </a:p>
          <a:p>
            <a:r>
              <a:rPr lang="en-GB" dirty="0"/>
              <a:t>Compiler support for C++20</a:t>
            </a:r>
          </a:p>
          <a:p>
            <a:r>
              <a:rPr lang="en-GB" dirty="0"/>
              <a:t>https://en.cppreference.com/w/cpp/compiler_support/20</a:t>
            </a:r>
          </a:p>
          <a:p>
            <a:endParaRPr lang="en-GB" dirty="0"/>
          </a:p>
          <a:p>
            <a:r>
              <a:rPr lang="en-GB" dirty="0"/>
              <a:t>Specific support for GCC:</a:t>
            </a:r>
          </a:p>
          <a:p>
            <a:r>
              <a:rPr lang="en-GB"/>
              <a:t>https://gcc.gnu.org/projects/cxx-status.html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98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choose to omit the -std flag, both GCC and Clang will use their default C++ standard, which may vary based on the compiler version.  Consequently, it’s usually recommended practice to specify the standard explicitly.</a:t>
            </a:r>
          </a:p>
          <a:p>
            <a:endParaRPr lang="en-US" dirty="0"/>
          </a:p>
          <a:p>
            <a:r>
              <a:rPr lang="en-US" dirty="0"/>
              <a:t>Always assume that experimental support may provide…interesting results.</a:t>
            </a:r>
          </a:p>
          <a:p>
            <a:endParaRPr lang="en-US" dirty="0"/>
          </a:p>
          <a:p>
            <a:r>
              <a:rPr lang="en-US" dirty="0"/>
              <a:t>Ensure your compiler version supports the C++ standard you intend to use. You can always check your current compiler’s version with --version </a:t>
            </a:r>
          </a:p>
          <a:p>
            <a:endParaRPr lang="en-US" dirty="0"/>
          </a:p>
          <a:p>
            <a:r>
              <a:rPr lang="en-US" dirty="0"/>
              <a:t>Other useful flags not covered elsewhere:</a:t>
            </a:r>
          </a:p>
          <a:p>
            <a:endParaRPr lang="en-US" dirty="0"/>
          </a:p>
          <a:p>
            <a:r>
              <a:rPr lang="en-US" b="1" dirty="0"/>
              <a:t>-Wall</a:t>
            </a:r>
            <a:r>
              <a:rPr lang="en-US" dirty="0"/>
              <a:t>: Enables all standard warnings</a:t>
            </a:r>
          </a:p>
          <a:p>
            <a:r>
              <a:rPr lang="en-US" b="1" dirty="0"/>
              <a:t>-</a:t>
            </a:r>
            <a:r>
              <a:rPr lang="en-US" b="1" dirty="0" err="1"/>
              <a:t>Wextra</a:t>
            </a:r>
            <a:r>
              <a:rPr lang="en-US" dirty="0"/>
              <a:t>: Enables extra warnings</a:t>
            </a:r>
          </a:p>
          <a:p>
            <a:r>
              <a:rPr lang="en-US" b="1" dirty="0"/>
              <a:t>-pedantic</a:t>
            </a:r>
            <a:r>
              <a:rPr lang="en-US" dirty="0"/>
              <a:t>: Enforces strict compliance with the standard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Technical notes</a:t>
            </a:r>
          </a:p>
          <a:p>
            <a:endParaRPr lang="en-US" b="1" dirty="0"/>
          </a:p>
          <a:p>
            <a:r>
              <a:rPr lang="en-US" b="0" dirty="0"/>
              <a:t>Various sources may refer to placeholder versions of C++ as some features are added piecemeal into compiler as experimental features.</a:t>
            </a:r>
          </a:p>
          <a:p>
            <a:endParaRPr lang="en-US" b="0" dirty="0"/>
          </a:p>
          <a:p>
            <a:r>
              <a:rPr lang="en-US" b="0" dirty="0"/>
              <a:t>Here’s a quick summary of some you may see – and what they actually mean:</a:t>
            </a:r>
          </a:p>
          <a:p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c++</a:t>
            </a:r>
            <a:r>
              <a:rPr lang="en-US" dirty="0"/>
              <a:t>0x was used for early C++11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c++</a:t>
            </a:r>
            <a:r>
              <a:rPr lang="en-US" dirty="0"/>
              <a:t>1y was used for early C++14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c++</a:t>
            </a:r>
            <a:r>
              <a:rPr lang="en-US" dirty="0"/>
              <a:t>1z was used for early C++17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c++</a:t>
            </a:r>
            <a:r>
              <a:rPr lang="en-US" dirty="0"/>
              <a:t>2a was used for early C++20 support before the standard was finalized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c++</a:t>
            </a:r>
            <a:r>
              <a:rPr lang="en-US" dirty="0"/>
              <a:t>2b is currently used for the upcoming C++23 standard in compilers</a:t>
            </a:r>
            <a:endParaRPr lang="en-US" b="0" dirty="0"/>
          </a:p>
          <a:p>
            <a:endParaRPr lang="en-GB" b="0" dirty="0"/>
          </a:p>
          <a:p>
            <a:r>
              <a:rPr lang="en-GB" b="0" dirty="0"/>
              <a:t>Where possible, try to keep to the correct “final” versions shown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79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Obviously as reserved keywords these cannot be redefined or overloaded by the programmer.</a:t>
            </a:r>
          </a:p>
          <a:p>
            <a:endParaRPr lang="en-GB" dirty="0"/>
          </a:p>
          <a:p>
            <a:r>
              <a:rPr lang="en-GB" dirty="0"/>
              <a:t>Highlighted entries show additions in C++ 11 (green) and C++ 20 (orange) respectively.</a:t>
            </a:r>
          </a:p>
          <a:p>
            <a:r>
              <a:rPr lang="en-GB" dirty="0"/>
              <a:t>Entries shown in pink are identified with special meaning within certain contexts – so sometimes cannot be named as objects or functions.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490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Highlighted keyword indicated changed  (or new) meaning since C++11.</a:t>
            </a:r>
          </a:p>
          <a:p>
            <a:endParaRPr lang="en-GB" dirty="0"/>
          </a:p>
          <a:p>
            <a:r>
              <a:rPr lang="en-GB" dirty="0"/>
              <a:t>This can happen multiple times, e.g. changes to “auto” in C++11, C++17, C++20 and C++23(!)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29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a comparison of classic and modern C++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F0F0F"/>
                </a:solidFill>
                <a:latin typeface="Söhne"/>
              </a:rPr>
              <a:t>Classic C++ is considered by most to be pre-C++ 11</a:t>
            </a:r>
          </a:p>
          <a:p>
            <a:r>
              <a:rPr lang="en-US" b="0" dirty="0">
                <a:solidFill>
                  <a:srgbClr val="0F0F0F"/>
                </a:solidFill>
                <a:latin typeface="Söhne"/>
              </a:rPr>
              <a:t>Modern C++ is considered by most to be C++ 11 onwards</a:t>
            </a:r>
          </a:p>
          <a:p>
            <a:endParaRPr lang="en-US" b="0" dirty="0">
              <a:solidFill>
                <a:srgbClr val="0F0F0F"/>
              </a:solidFill>
              <a:latin typeface="Söhne"/>
            </a:endParaRPr>
          </a:p>
          <a:p>
            <a:r>
              <a:rPr lang="en-US" b="0" dirty="0">
                <a:solidFill>
                  <a:srgbClr val="0F0F0F"/>
                </a:solidFill>
                <a:latin typeface="Söhne"/>
              </a:rPr>
              <a:t>Most modern languages tend to have these features (or equivalent mechanisms, e.g. Rust’s “ownership” system) included at conception; they are considered important “quality of life” issues for most software engineers.   Given C++’s historic roots (“C with classes”), it’s not difficult to see why many of these modern features were initially absent.</a:t>
            </a:r>
          </a:p>
          <a:p>
            <a:endParaRPr lang="en-US" b="0" dirty="0">
              <a:solidFill>
                <a:srgbClr val="0F0F0F"/>
              </a:solidFill>
              <a:latin typeface="Söhne"/>
            </a:endParaRPr>
          </a:p>
          <a:p>
            <a:r>
              <a:rPr lang="en-US" b="0" dirty="0">
                <a:solidFill>
                  <a:srgbClr val="0F0F0F"/>
                </a:solidFill>
                <a:latin typeface="Söhne"/>
              </a:rPr>
              <a:t>It should be noted that many sources tend to suggest that modern C++ syntax is </a:t>
            </a:r>
            <a:r>
              <a:rPr lang="en-US" b="0" i="1" dirty="0">
                <a:solidFill>
                  <a:srgbClr val="0F0F0F"/>
                </a:solidFill>
                <a:latin typeface="Söhne"/>
              </a:rPr>
              <a:t>less</a:t>
            </a:r>
            <a:r>
              <a:rPr lang="en-US" b="0" dirty="0">
                <a:solidFill>
                  <a:srgbClr val="0F0F0F"/>
                </a:solidFill>
                <a:latin typeface="Söhne"/>
              </a:rPr>
              <a:t> verbose… that’s probably a subjective viewpoint though(!)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7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Perhaps the most important goal is that of code safety, given C++’s critical role in Operating Systems, online services and key applications.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00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Source:</a:t>
            </a: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Microsoft: 70 percent of all security bugs are memory safety issues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ZDNET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https://www.zdnet.com/article/microsoft-70-percent-of-all-security-bugs-are-memory-safety-issues/ (Accessed: 28 December 2023).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1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4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time of writing, C++23 development is still in progress, but likely changes include:</a:t>
            </a:r>
          </a:p>
          <a:p>
            <a:endParaRPr lang="en-GB" dirty="0"/>
          </a:p>
          <a:p>
            <a:r>
              <a:rPr lang="en-GB" dirty="0"/>
              <a:t>std::expected: Easier and clearer error handling.</a:t>
            </a:r>
          </a:p>
          <a:p>
            <a:r>
              <a:rPr lang="en-GB" dirty="0"/>
              <a:t>std::print: Simplified output formatting.</a:t>
            </a:r>
          </a:p>
          <a:p>
            <a:r>
              <a:rPr lang="en-GB" dirty="0"/>
              <a:t>std::</a:t>
            </a:r>
            <a:r>
              <a:rPr lang="en-GB" dirty="0" err="1"/>
              <a:t>move_only_function</a:t>
            </a:r>
            <a:r>
              <a:rPr lang="en-GB" dirty="0"/>
              <a:t>: A lightweight alternative to std::function.</a:t>
            </a:r>
          </a:p>
          <a:p>
            <a:r>
              <a:rPr lang="en-GB" dirty="0"/>
              <a:t>std::</a:t>
            </a:r>
            <a:r>
              <a:rPr lang="en-GB" dirty="0" err="1"/>
              <a:t>flat_map</a:t>
            </a:r>
            <a:r>
              <a:rPr lang="en-GB" dirty="0"/>
              <a:t> and std::</a:t>
            </a:r>
            <a:r>
              <a:rPr lang="en-GB" dirty="0" err="1"/>
              <a:t>flat_set</a:t>
            </a:r>
            <a:r>
              <a:rPr lang="en-GB" dirty="0"/>
              <a:t>: Performance-efficient containers for smaller datasets.</a:t>
            </a:r>
          </a:p>
          <a:p>
            <a:r>
              <a:rPr lang="en-GB" dirty="0"/>
              <a:t>std::</a:t>
            </a:r>
            <a:r>
              <a:rPr lang="en-GB" dirty="0" err="1"/>
              <a:t>mdspan</a:t>
            </a:r>
            <a:r>
              <a:rPr lang="en-GB" dirty="0"/>
              <a:t>: Multidimensional array views for high-performance computing.</a:t>
            </a:r>
          </a:p>
          <a:p>
            <a:r>
              <a:rPr lang="en-GB" dirty="0" err="1"/>
              <a:t>constexpr</a:t>
            </a:r>
            <a:r>
              <a:rPr lang="en-GB" dirty="0"/>
              <a:t> algorithms and containers: Further support for compile-time computation.</a:t>
            </a:r>
          </a:p>
          <a:p>
            <a:r>
              <a:rPr lang="en-GB" dirty="0"/>
              <a:t>std::ranges: New views and enhancements for better range manipulation.</a:t>
            </a:r>
          </a:p>
          <a:p>
            <a:r>
              <a:rPr lang="en-GB" dirty="0"/>
              <a:t>if </a:t>
            </a:r>
            <a:r>
              <a:rPr lang="en-GB" dirty="0" err="1"/>
              <a:t>consteval</a:t>
            </a:r>
            <a:r>
              <a:rPr lang="en-GB" dirty="0"/>
              <a:t>: Better compile-time execution control.</a:t>
            </a:r>
          </a:p>
          <a:p>
            <a:r>
              <a:rPr lang="en-GB" dirty="0"/>
              <a:t>Spaceship operator (&lt;=&gt;) enhancements: Further refinements for comparisons.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01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cover most of these topics in either devoted chapters or as part of other content.</a:t>
            </a:r>
          </a:p>
          <a:p>
            <a:endParaRPr lang="en-GB" dirty="0"/>
          </a:p>
          <a:p>
            <a:r>
              <a:rPr lang="en-GB" dirty="0"/>
              <a:t>But note (yet another) use of the “auto” keyword here, proving that C++ isn’t a strict superset of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68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C++14 mainly focused on bug-fixes to the much more substantial and ground-breaking C++11 release, we find a few features here which improve the C++ software engineers quality of life somewhat.</a:t>
            </a:r>
          </a:p>
          <a:p>
            <a:endParaRPr lang="en-GB" dirty="0"/>
          </a:p>
          <a:p>
            <a:r>
              <a:rPr lang="en-GB" dirty="0"/>
              <a:t>In more detail: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Generic lambdas</a:t>
            </a:r>
          </a:p>
          <a:p>
            <a:r>
              <a:rPr lang="en-GB" dirty="0"/>
              <a:t>A lambda expression that uses the “auto” keyword specifier in its parameter list.  This permits the lambda to accept arguments of any type, which alters its behaviour to be more template-like, e.g.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2E95D3"/>
                </a:solidFill>
                <a:effectLst/>
                <a:latin typeface="Söhne Mono"/>
              </a:rPr>
              <a:t>auto</a:t>
            </a:r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 diff = [](</a:t>
            </a:r>
            <a:r>
              <a:rPr lang="en-GB" b="0" i="0" dirty="0">
                <a:solidFill>
                  <a:srgbClr val="2E95D3"/>
                </a:solidFill>
                <a:effectLst/>
                <a:latin typeface="Söhne Mono"/>
              </a:rPr>
              <a:t>auto</a:t>
            </a:r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 n1, </a:t>
            </a:r>
            <a:r>
              <a:rPr lang="en-GB" b="0" i="0" dirty="0">
                <a:solidFill>
                  <a:srgbClr val="2E95D3"/>
                </a:solidFill>
                <a:effectLst/>
                <a:latin typeface="Söhne Mono"/>
              </a:rPr>
              <a:t>auto</a:t>
            </a:r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 n2) { </a:t>
            </a:r>
          </a:p>
          <a:p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    </a:t>
            </a:r>
            <a:r>
              <a:rPr lang="en-GB" b="0" i="0" dirty="0">
                <a:solidFill>
                  <a:srgbClr val="2E95D3"/>
                </a:solidFill>
                <a:effectLst/>
                <a:latin typeface="Söhne Mono"/>
              </a:rPr>
              <a:t>return</a:t>
            </a:r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 n1 – n2; </a:t>
            </a:r>
          </a:p>
          <a:p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};</a:t>
            </a:r>
          </a:p>
          <a:p>
            <a:endParaRPr lang="en-GB" dirty="0"/>
          </a:p>
          <a:p>
            <a:r>
              <a:rPr lang="en-GB" dirty="0"/>
              <a:t>This would allow us to call the lambda with integers, floats etc. without generating any data type issues/warnings etc.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Binary literals</a:t>
            </a:r>
            <a:r>
              <a:rPr lang="en-GB" dirty="0"/>
              <a:t> introduced, in C++14, allow the software engineer to specify numbers in binary form rather than using hexadecimal (base 16, already supported) and denary/decimal (base 10, default).  This is achieved by prepending “0b” or “0B” to the number, e.g. 0b1010 would be 0xA or 10.  They can be assigned to traditional integer-family data types etc.   </a:t>
            </a:r>
          </a:p>
          <a:p>
            <a:endParaRPr lang="en-GB" dirty="0"/>
          </a:p>
          <a:p>
            <a:r>
              <a:rPr lang="en-GB" dirty="0"/>
              <a:t>Octal (base 8) can also be used with a leading 0.   Note how Python 3 changed this to “0o” for internal consistency.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Digit separators</a:t>
            </a:r>
            <a:r>
              <a:rPr lang="en-GB" dirty="0"/>
              <a:t> are used to make numeric literals easier to read in C++ by using the single apostrophe (‘) as a “thousands” separator (like a comma), although it can theoretically be used to separate any combination of digits, e.g. 1’000’000 is perhaps easier to interpret than 1000000?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Finally, as the name might suggest, a </a:t>
            </a:r>
            <a:r>
              <a:rPr lang="en-GB" b="1" dirty="0"/>
              <a:t>variable template </a:t>
            </a:r>
            <a:r>
              <a:rPr lang="en-GB" b="0" dirty="0"/>
              <a:t>allows us to create templates for variables, much like we can create templates for functions.   A key part of being able to create generic code.  </a:t>
            </a:r>
            <a:r>
              <a:rPr lang="en-GB" b="0"/>
              <a:t>Don’t worry, we’ll </a:t>
            </a:r>
            <a:r>
              <a:rPr lang="en-GB" b="0" dirty="0"/>
              <a:t>see this later in the programme.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52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4: </a:t>
            </a:r>
            <a:br>
              <a:rPr lang="en-GB" sz="4800" dirty="0"/>
            </a:br>
            <a:r>
              <a:rPr lang="en-GB" sz="4800" i="1" dirty="0"/>
              <a:t>Modern C++ Roadmap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6C1E9-57C5-B1DA-004E-C053DA537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C++ 17 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BACA-9949-2CB5-C78A-FE6A2D1EAB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138" y="678901"/>
            <a:ext cx="7024078" cy="4094163"/>
          </a:xfrm>
        </p:spPr>
        <p:txBody>
          <a:bodyPr/>
          <a:lstStyle/>
          <a:p>
            <a:r>
              <a:rPr lang="en-GB" dirty="0"/>
              <a:t>These are the </a:t>
            </a:r>
            <a:r>
              <a:rPr lang="en-GB" b="1" dirty="0"/>
              <a:t>key additions </a:t>
            </a:r>
            <a:r>
              <a:rPr lang="en-GB" dirty="0"/>
              <a:t>introduced in C++ 17…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Structured bindings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Consolas" panose="020B0609020204030204" pitchFamily="49" charset="0"/>
              </a:rPr>
              <a:t>if </a:t>
            </a:r>
            <a:r>
              <a:rPr lang="en-GB" b="1" dirty="0" err="1">
                <a:latin typeface="Consolas" panose="020B0609020204030204" pitchFamily="49" charset="0"/>
              </a:rPr>
              <a:t>constexpr</a:t>
            </a:r>
            <a:endParaRPr lang="en-GB" b="1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Consolas" panose="020B0609020204030204" pitchFamily="49" charset="0"/>
              </a:rPr>
              <a:t>if </a:t>
            </a:r>
            <a:r>
              <a:rPr lang="en-GB" dirty="0"/>
              <a:t>initializer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Support for concurrent execution for certain 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Portable filesystem operations </a:t>
            </a:r>
            <a:r>
              <a:rPr lang="en-GB" b="1" dirty="0">
                <a:latin typeface="Consolas" panose="020B0609020204030204" pitchFamily="49" charset="0"/>
              </a:rPr>
              <a:t>&lt;filesystem&gt;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	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7401B2-46E9-39DF-ABE6-027A7571AE25}"/>
              </a:ext>
            </a:extLst>
          </p:cNvPr>
          <p:cNvGrpSpPr/>
          <p:nvPr/>
        </p:nvGrpSpPr>
        <p:grpSpPr>
          <a:xfrm>
            <a:off x="4783138" y="5634032"/>
            <a:ext cx="868361" cy="460412"/>
            <a:chOff x="11183938" y="1821377"/>
            <a:chExt cx="868361" cy="4604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F397E-B167-D31A-80DF-DED4CA3D6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C2AF30-DF03-DA0A-2D2C-3EF092D74F3B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17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8401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6C1E9-57C5-B1DA-004E-C053DA537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C++ 20 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BACA-9949-2CB5-C78A-FE6A2D1EAB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138" y="672002"/>
            <a:ext cx="7024078" cy="4094163"/>
          </a:xfrm>
        </p:spPr>
        <p:txBody>
          <a:bodyPr/>
          <a:lstStyle/>
          <a:p>
            <a:r>
              <a:rPr lang="en-GB" dirty="0"/>
              <a:t>These are the </a:t>
            </a:r>
            <a:r>
              <a:rPr lang="en-GB" b="1" dirty="0"/>
              <a:t>key additions </a:t>
            </a:r>
            <a:r>
              <a:rPr lang="en-GB" dirty="0"/>
              <a:t>introduced in C++ 20…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Concepts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Coroutines for asynchronous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Ranges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“spaceship” operator (</a:t>
            </a:r>
            <a:r>
              <a:rPr lang="en-GB" b="1" dirty="0">
                <a:latin typeface="Consolas" panose="020B0609020204030204" pitchFamily="49" charset="0"/>
              </a:rPr>
              <a:t>&lt;=&gt;</a:t>
            </a:r>
            <a:r>
              <a:rPr lang="en-GB" dirty="0"/>
              <a:t>) for three-way comparison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Modules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Extension to </a:t>
            </a:r>
            <a:r>
              <a:rPr lang="en-GB" b="1" dirty="0" err="1">
                <a:latin typeface="Consolas" panose="020B0609020204030204" pitchFamily="49" charset="0"/>
              </a:rPr>
              <a:t>constexpr</a:t>
            </a:r>
            <a:r>
              <a:rPr lang="en-GB" dirty="0"/>
              <a:t> compile-time evaluations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	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F74874-E00C-75FB-8B2D-09E8FCE90A80}"/>
              </a:ext>
            </a:extLst>
          </p:cNvPr>
          <p:cNvGrpSpPr/>
          <p:nvPr/>
        </p:nvGrpSpPr>
        <p:grpSpPr>
          <a:xfrm>
            <a:off x="4783138" y="5634032"/>
            <a:ext cx="1084261" cy="460412"/>
            <a:chOff x="11183938" y="1821377"/>
            <a:chExt cx="1084261" cy="4604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DD2122-34B9-5128-C200-CBBF9D2AB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EC01FC-E782-BCB6-9A84-02753158A9DA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9707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54E57C-F8A3-9052-EF72-323E22CBE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Compiler Support…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2260C-703F-04CF-603C-D8AF4263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75" y="835007"/>
            <a:ext cx="7235611" cy="3481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AF6C6-7643-1148-0D76-AF3250F134CF}"/>
              </a:ext>
            </a:extLst>
          </p:cNvPr>
          <p:cNvSpPr txBox="1"/>
          <p:nvPr/>
        </p:nvSpPr>
        <p:spPr>
          <a:xfrm>
            <a:off x="4433875" y="4615543"/>
            <a:ext cx="7235611" cy="4354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Fig 4.1 © and source cppreference.com</a:t>
            </a:r>
          </a:p>
        </p:txBody>
      </p:sp>
    </p:spTree>
    <p:extLst>
      <p:ext uri="{BB962C8B-B14F-4D97-AF65-F5344CB8AC3E}">
        <p14:creationId xmlns:p14="http://schemas.microsoft.com/office/powerpoint/2010/main" val="87724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6487E-89AF-EBA9-671A-95B21B3D6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Popular Compiler Command Line Switches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E9D44E-9815-7F52-114B-4FC1AAD9E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33024"/>
              </p:ext>
            </p:extLst>
          </p:nvPr>
        </p:nvGraphicFramePr>
        <p:xfrm>
          <a:off x="4546600" y="973666"/>
          <a:ext cx="7162800" cy="447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404556593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414888755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74082643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54336685"/>
                    </a:ext>
                  </a:extLst>
                </a:gridCol>
              </a:tblGrid>
              <a:tr h="999652">
                <a:tc>
                  <a:txBody>
                    <a:bodyPr/>
                    <a:lstStyle/>
                    <a:p>
                      <a:r>
                        <a:rPr lang="en-GB" dirty="0"/>
                        <a:t>C++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Command Line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GCC version support from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Clang version</a:t>
                      </a:r>
                    </a:p>
                    <a:p>
                      <a:r>
                        <a:rPr lang="en-GB" dirty="0"/>
                        <a:t>Support from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678965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r>
                        <a:rPr lang="en-GB" b="1" dirty="0"/>
                        <a:t>Classic 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919611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-std=C++11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787474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-std=C++14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718282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-std=C++17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105206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-std=C++20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53286"/>
                  </a:ext>
                </a:extLst>
              </a:tr>
              <a:tr h="579164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-std=C++20b</a:t>
                      </a:r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11* and later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12* and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5626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256514-2853-F775-9A98-65C67C22F8D4}"/>
              </a:ext>
            </a:extLst>
          </p:cNvPr>
          <p:cNvSpPr txBox="1"/>
          <p:nvPr/>
        </p:nvSpPr>
        <p:spPr>
          <a:xfrm>
            <a:off x="4546600" y="5609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* Experimental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1A2EE-DDCA-2D22-4006-F6BE2C24C711}"/>
              </a:ext>
            </a:extLst>
          </p:cNvPr>
          <p:cNvGrpSpPr/>
          <p:nvPr/>
        </p:nvGrpSpPr>
        <p:grpSpPr>
          <a:xfrm>
            <a:off x="4656138" y="2598732"/>
            <a:ext cx="868361" cy="460412"/>
            <a:chOff x="11183938" y="1821377"/>
            <a:chExt cx="868361" cy="46041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4E449FF3-9AB7-C9D8-2A6B-CE6B9DC22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2C1DC1-194B-B930-DA5E-0A962898836D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11</a:t>
              </a:r>
              <a:endParaRPr lang="en-GB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59E7D3-DBD4-270A-AE86-E57379B21D13}"/>
              </a:ext>
            </a:extLst>
          </p:cNvPr>
          <p:cNvGrpSpPr/>
          <p:nvPr/>
        </p:nvGrpSpPr>
        <p:grpSpPr>
          <a:xfrm>
            <a:off x="4654551" y="3195560"/>
            <a:ext cx="868361" cy="460412"/>
            <a:chOff x="11183938" y="1821377"/>
            <a:chExt cx="868361" cy="46041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74D93521-D993-0D23-A7ED-2BFEE7B01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12F86C-7DCF-EAF1-95D8-D30449A30D0E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14</a:t>
              </a:r>
              <a:endParaRPr lang="en-GB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4C4F61-CD30-6413-1B34-ADDE06308320}"/>
              </a:ext>
            </a:extLst>
          </p:cNvPr>
          <p:cNvGrpSpPr/>
          <p:nvPr/>
        </p:nvGrpSpPr>
        <p:grpSpPr>
          <a:xfrm>
            <a:off x="4656138" y="3753338"/>
            <a:ext cx="868361" cy="460412"/>
            <a:chOff x="11183938" y="1821377"/>
            <a:chExt cx="868361" cy="460412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91B79A3D-F817-03AF-B862-72F0E1F9F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6B659B-DD1B-D7D4-6132-262660804EB7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17</a:t>
              </a:r>
              <a:endParaRPr lang="en-GB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F0BC43-C76B-4FBF-7931-201B79F93789}"/>
              </a:ext>
            </a:extLst>
          </p:cNvPr>
          <p:cNvGrpSpPr/>
          <p:nvPr/>
        </p:nvGrpSpPr>
        <p:grpSpPr>
          <a:xfrm>
            <a:off x="4654551" y="4357162"/>
            <a:ext cx="984249" cy="460412"/>
            <a:chOff x="11183938" y="1821377"/>
            <a:chExt cx="984249" cy="460412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3602741C-F845-5EC5-D486-68F938AA1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E23ED-7F44-AB80-F72B-8A706851796F}"/>
                </a:ext>
              </a:extLst>
            </p:cNvPr>
            <p:cNvSpPr txBox="1"/>
            <p:nvPr/>
          </p:nvSpPr>
          <p:spPr>
            <a:xfrm>
              <a:off x="11593513" y="1890711"/>
              <a:ext cx="5746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20</a:t>
              </a:r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42471A-7228-CF06-4608-9DE434B6B80F}"/>
              </a:ext>
            </a:extLst>
          </p:cNvPr>
          <p:cNvGrpSpPr/>
          <p:nvPr/>
        </p:nvGrpSpPr>
        <p:grpSpPr>
          <a:xfrm>
            <a:off x="4654551" y="4902732"/>
            <a:ext cx="868361" cy="460412"/>
            <a:chOff x="11183938" y="1821377"/>
            <a:chExt cx="868361" cy="460412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1249CA77-366E-919E-CF9A-BE0B18381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08176A-636B-3720-1FAE-AA15FE51E3CD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23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9346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56001-3629-D5C2-7E75-756C5FAC7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Reserved Keywords (Modern)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21D13-C4D5-FB34-C09D-54382816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621967"/>
              </p:ext>
            </p:extLst>
          </p:nvPr>
        </p:nvGraphicFramePr>
        <p:xfrm>
          <a:off x="4546600" y="182880"/>
          <a:ext cx="7493000" cy="6445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586974713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85542580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951369676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682573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57653684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77707281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54258364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172841597"/>
                    </a:ext>
                  </a:extLst>
                </a:gridCol>
              </a:tblGrid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alignas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alignof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and_eq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asm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atomic_cancel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atomic_commit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atomic_noexcept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450984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auto</a:t>
                      </a: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bitand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bitor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break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43595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char8_t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char16_t</a:t>
                      </a: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char32_t</a:t>
                      </a: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compl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consteval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99987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constexpr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constinit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continue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co_await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co_return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co_yield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decltype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48961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double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dynamic_cast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enum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explicit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995496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float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friend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goto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21040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namespace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noexcept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365156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not_eq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nullptr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or_eq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public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102195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reflexpr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register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reinterpret_cast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requires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signed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sizeof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289059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static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static_assert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static_cast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struct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switch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synchronized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template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this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855099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thread_local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F8D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throw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typedef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typeid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typename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union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5533152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unsigned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virtual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volatile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wchar_t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while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xor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735039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xor_eq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38"/>
                  </a:ext>
                </a:extLst>
              </a:tr>
              <a:tr h="261909"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6392"/>
                  </a:ext>
                </a:extLst>
              </a:tr>
              <a:tr h="611122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final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override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Transaction_safe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Transaction_safe_dynamic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import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module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7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7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56001-3629-D5C2-7E75-756C5FAC7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Reserved Keywords (Changed)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821D13-C4D5-FB34-C09D-54382816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534064"/>
              </p:ext>
            </p:extLst>
          </p:nvPr>
        </p:nvGraphicFramePr>
        <p:xfrm>
          <a:off x="4546600" y="182880"/>
          <a:ext cx="7493000" cy="6445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625">
                  <a:extLst>
                    <a:ext uri="{9D8B030D-6E8A-4147-A177-3AD203B41FA5}">
                      <a16:colId xmlns:a16="http://schemas.microsoft.com/office/drawing/2014/main" val="2586974713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85542580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951369676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68257300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576536849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3777072811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54258364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1172841597"/>
                    </a:ext>
                  </a:extLst>
                </a:gridCol>
              </a:tblGrid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alignas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alignof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and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and_eq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asm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atomic_cancel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atomic_commit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atomic_noexcept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450984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auto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bitand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bitor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bool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break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case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catch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43595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char8_t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char16_t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char32_t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class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compl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concept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consteval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99987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constexpr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constinit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const_cast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continue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co_await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co_return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co_yield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decltype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48961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default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double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dynamic_cast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else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enum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explicit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95496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export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extern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false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float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friend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goto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if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1040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inline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long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mutable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namespace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new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noexcept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not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651564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not_eq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nullptr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operator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or_eq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private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protected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public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102195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reflexpr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register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reinterpret_cast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requires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return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short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signed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sizeof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289059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static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static_assert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static_cast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struct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switch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synchronized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template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this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855099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thread_local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throw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true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try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typedef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typeid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typename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union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33152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unsigned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using</a:t>
                      </a:r>
                    </a:p>
                  </a:txBody>
                  <a:tcPr anchor="ctr">
                    <a:solidFill>
                      <a:srgbClr val="20D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virtual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void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volatile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wchar_t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while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xor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735039"/>
                  </a:ext>
                </a:extLst>
              </a:tr>
              <a:tr h="354063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xor_eq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838"/>
                  </a:ext>
                </a:extLst>
              </a:tr>
              <a:tr h="261909"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6392"/>
                  </a:ext>
                </a:extLst>
              </a:tr>
              <a:tr h="611122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final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override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Transaction_safe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err="1">
                          <a:latin typeface="Consolas" panose="020B0609020204030204" pitchFamily="49" charset="0"/>
                        </a:rPr>
                        <a:t>Transaction_safe_dynamic</a:t>
                      </a:r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import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latin typeface="Consolas" panose="020B0609020204030204" pitchFamily="49" charset="0"/>
                        </a:rPr>
                        <a:t>module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73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00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Classic vs. Modern C++ code comparison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522514"/>
            <a:ext cx="5748946" cy="602247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code represents two major “eras”: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Classic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Modern (from C++ 11 onwards)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There is a lot of code compiled from classic C++ “out in the wilds” but modern C++ is more idiomatic and gaining popularity, especially in commercial circles.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revisions aim to improve “quality of life” for modern software engineers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Adding new language features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Fixing bugs introduced in previous revisions(!)</a:t>
            </a:r>
          </a:p>
          <a:p>
            <a:pPr lvl="1">
              <a:spcAft>
                <a:spcPts val="600"/>
              </a:spcAft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C++ 11, 17 and 20 are major releases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C++ 14 is mostly bug fixes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Compiler support for new releases (and their complete change list) can be variable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Some releases are not fully implemented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So, caution is advised, particularly for less popular architectures and toolchains.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Modern C++ Roadmap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79128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Classic vs. Modern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Revision Goals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C++: Why code safety matters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Roadmap introduction: Classic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Roadmap introduction: Modern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C++ 2011: Key Features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C++ 2014: Key Features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C++ 2017: Key Features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C++ 2020: Key Features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#4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Classic vs. Modern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identify the key differences between classic and modern C++</a:t>
            </a:r>
          </a:p>
          <a:p>
            <a:pPr lvl="1"/>
            <a:r>
              <a:rPr lang="en-US" sz="1100" dirty="0"/>
              <a:t>Should be able to describe the C++ release roadmap</a:t>
            </a:r>
          </a:p>
          <a:p>
            <a:pPr lvl="1"/>
            <a:r>
              <a:rPr lang="en-US" sz="1100" dirty="0"/>
              <a:t>Could be able to differentiate changes made at each C++ release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6113987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endParaRPr lang="en-US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Microsoft: 70 percent of all security bugs are memory safety issues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ZDNET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https://www.zdnet.com/article/microsoft-70-percent-of-all-security-bugs-are-memory-safety-issues/ (Accessed: 28 December 2023).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Must be able to </a:t>
            </a:r>
            <a:r>
              <a:rPr lang="en-US" dirty="0"/>
              <a:t>identify the key differences between classic and modern C++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Should be able to </a:t>
            </a:r>
            <a:r>
              <a:rPr lang="en-GB" dirty="0"/>
              <a:t>describe the C++ release roadmap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Could</a:t>
            </a:r>
            <a:r>
              <a:rPr lang="en-GB" dirty="0"/>
              <a:t> </a:t>
            </a:r>
            <a:r>
              <a:rPr lang="en-GB" b="1" dirty="0"/>
              <a:t>be able to </a:t>
            </a:r>
            <a:r>
              <a:rPr lang="en-US" sz="1800" dirty="0"/>
              <a:t>differentiate changes made at each C++ release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068AF-D704-B4CF-D5E8-2047C5D67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Classic vs. Modern C++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F8DC7-82B7-EB98-2807-6D17693E4B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3938" y="460984"/>
            <a:ext cx="7065962" cy="6054116"/>
          </a:xfrm>
        </p:spPr>
        <p:txBody>
          <a:bodyPr/>
          <a:lstStyle/>
          <a:p>
            <a:r>
              <a:rPr lang="en-US" b="1" dirty="0">
                <a:solidFill>
                  <a:srgbClr val="0F0F0F"/>
                </a:solidFill>
                <a:latin typeface="Söhne"/>
              </a:rPr>
              <a:t>What’s the distinction?</a:t>
            </a: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r>
              <a:rPr lang="en-US" b="1" dirty="0">
                <a:solidFill>
                  <a:srgbClr val="0F0F0F"/>
                </a:solidFill>
                <a:latin typeface="Söhne"/>
              </a:rPr>
              <a:t>There are 3 commonly accepted Classic C++ concerns:</a:t>
            </a: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r>
              <a:rPr lang="en-US" b="1" dirty="0">
                <a:solidFill>
                  <a:srgbClr val="0F0F0F"/>
                </a:solidFill>
                <a:latin typeface="Söhne"/>
              </a:rPr>
              <a:t>Successive C++ releases have attempted to address these…</a:t>
            </a: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r>
              <a:rPr lang="en-US" b="1" dirty="0">
                <a:solidFill>
                  <a:srgbClr val="0F0F0F"/>
                </a:solidFill>
                <a:latin typeface="Söhne"/>
              </a:rPr>
              <a:t>(It’s worth noting that plans change, and implementation approaches aren’t always ideal, perhaps…)</a:t>
            </a: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GB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880E1D-5EF9-087F-EA66-B682DD5C9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023376"/>
              </p:ext>
            </p:extLst>
          </p:nvPr>
        </p:nvGraphicFramePr>
        <p:xfrm>
          <a:off x="4833938" y="1675832"/>
          <a:ext cx="6494462" cy="242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503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AAD8A-F2C3-465A-5A07-605C23538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Revision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09B54-17CE-F735-B599-E7D8335E7B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Each version aims to address 5 key goals: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Improve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Improve expressiveness of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Improve code safety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Improve (clarity and) readability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Address needs of modern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08852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C++: Why code safety matters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5598" y="368300"/>
            <a:ext cx="6835775" cy="6007099"/>
          </a:xfrm>
        </p:spPr>
        <p:txBody>
          <a:bodyPr/>
          <a:lstStyle/>
          <a:p>
            <a:pPr marL="457200" indent="-457200">
              <a:buAutoNum type="alphaUcPeriod" startAt="17"/>
            </a:pPr>
            <a:r>
              <a:rPr lang="en-GB" sz="1800" b="1" dirty="0"/>
              <a:t>Are memory issues in production code really that prevalent?</a:t>
            </a:r>
          </a:p>
          <a:p>
            <a:pPr marL="457200" indent="-457200">
              <a:spcBef>
                <a:spcPts val="1800"/>
              </a:spcBef>
              <a:buFont typeface="+mj-lt"/>
              <a:buAutoNum type="alphaUcPeriod"/>
            </a:pPr>
            <a:r>
              <a:rPr lang="en-GB" sz="1800" b="1" dirty="0"/>
              <a:t>Yes.</a:t>
            </a:r>
          </a:p>
          <a:p>
            <a:endParaRPr lang="en-GB" sz="1200" dirty="0"/>
          </a:p>
          <a:p>
            <a:r>
              <a:rPr lang="en-GB" dirty="0">
                <a:latin typeface="+mn-lt"/>
              </a:rPr>
              <a:t>Microsoft Windows is predominantly written in C and C++, two languages which are eminently suited to creating tight, efficient code for operating systems and utilities, but which are also viewed as "memory unsafe"; developers can generate accidental memory issues whilst accessing the underlying hardware at a low level.</a:t>
            </a:r>
          </a:p>
          <a:p>
            <a:endParaRPr lang="en-GB" sz="2000" i="1" dirty="0">
              <a:latin typeface="+mn-lt"/>
            </a:endParaRPr>
          </a:p>
          <a:p>
            <a:r>
              <a:rPr lang="en-US" sz="2000" b="1" i="1" dirty="0">
                <a:solidFill>
                  <a:schemeClr val="accent1">
                    <a:lumMod val="90000"/>
                    <a:lumOff val="10000"/>
                  </a:schemeClr>
                </a:solidFill>
                <a:effectLst/>
                <a:latin typeface="+mn-lt"/>
              </a:rPr>
              <a:t>"Around 70 percent of all the vulnerabilities in Microsoft products addressed through a security update each year are memory safety issues"</a:t>
            </a:r>
          </a:p>
          <a:p>
            <a:pPr marL="4214813" indent="-271463">
              <a:tabLst>
                <a:tab pos="3857625" algn="l"/>
              </a:tabLst>
            </a:pPr>
            <a:endParaRPr lang="en-US" sz="1200" b="1" dirty="0">
              <a:latin typeface="+mn-lt"/>
            </a:endParaRPr>
          </a:p>
          <a:p>
            <a:pPr marL="4214813" indent="-811213">
              <a:tabLst>
                <a:tab pos="3857625" algn="l"/>
              </a:tabLst>
            </a:pPr>
            <a:r>
              <a:rPr lang="en-US" sz="1400" b="1" dirty="0">
                <a:latin typeface="+mn-lt"/>
              </a:rPr>
              <a:t>Matt Miller,</a:t>
            </a:r>
          </a:p>
          <a:p>
            <a:pPr marL="4214813" indent="-811213">
              <a:tabLst>
                <a:tab pos="3857625" algn="l"/>
              </a:tabLst>
            </a:pPr>
            <a:r>
              <a:rPr lang="en-US" sz="1400" b="1" dirty="0">
                <a:latin typeface="+mn-lt"/>
              </a:rPr>
              <a:t>Microsoft security engineer </a:t>
            </a:r>
          </a:p>
          <a:p>
            <a:pPr marL="4214813" indent="-811213">
              <a:tabLst>
                <a:tab pos="3857625" algn="l"/>
              </a:tabLst>
            </a:pPr>
            <a:endParaRPr lang="en-US" sz="1400" b="1" dirty="0">
              <a:latin typeface="+mn-lt"/>
            </a:endParaRPr>
          </a:p>
          <a:p>
            <a:pPr marL="4214813" indent="-811213">
              <a:tabLst>
                <a:tab pos="3857625" algn="l"/>
              </a:tabLst>
            </a:pPr>
            <a:r>
              <a:rPr lang="en-US" sz="1400" b="1" dirty="0" err="1">
                <a:latin typeface="+mn-lt"/>
              </a:rPr>
              <a:t>BlueHat</a:t>
            </a:r>
            <a:r>
              <a:rPr lang="en-US" sz="1400" b="1" dirty="0">
                <a:latin typeface="+mn-lt"/>
              </a:rPr>
              <a:t> security conference, 2019</a:t>
            </a:r>
            <a:endParaRPr lang="en-GB" sz="1400" dirty="0">
              <a:latin typeface="Proxima Nova"/>
            </a:endParaRPr>
          </a:p>
          <a:p>
            <a:endParaRPr lang="en-US" sz="1200" b="1" dirty="0">
              <a:solidFill>
                <a:srgbClr val="7F007D"/>
              </a:solidFill>
              <a:effectLst/>
              <a:latin typeface="+mn-lt"/>
            </a:endParaRPr>
          </a:p>
          <a:p>
            <a:endParaRPr lang="en-GB" sz="1200" dirty="0"/>
          </a:p>
          <a:p>
            <a:endParaRPr lang="en-GB" sz="1200" b="1" dirty="0"/>
          </a:p>
          <a:p>
            <a:endParaRPr lang="en-GB" sz="1200" b="1" dirty="0"/>
          </a:p>
          <a:p>
            <a:endParaRPr lang="en-GB" sz="1200" b="1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6643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3F202-3D72-2708-32C7-E54E330E4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C++ Roadmap Introduction: Classic</a:t>
            </a:r>
          </a:p>
          <a:p>
            <a:endParaRPr lang="en-GB" sz="4000" cap="non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38D073-0255-9153-B990-B104758E4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910844"/>
              </p:ext>
            </p:extLst>
          </p:nvPr>
        </p:nvGraphicFramePr>
        <p:xfrm>
          <a:off x="4610100" y="986971"/>
          <a:ext cx="7353300" cy="558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768778-00F7-5170-A834-E7EF0E33F4A3}"/>
              </a:ext>
            </a:extLst>
          </p:cNvPr>
          <p:cNvSpPr txBox="1"/>
          <p:nvPr/>
        </p:nvSpPr>
        <p:spPr>
          <a:xfrm>
            <a:off x="4610100" y="457200"/>
            <a:ext cx="7197116" cy="38046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Classic C++ timeline</a:t>
            </a:r>
          </a:p>
        </p:txBody>
      </p:sp>
    </p:spTree>
    <p:extLst>
      <p:ext uri="{BB962C8B-B14F-4D97-AF65-F5344CB8AC3E}">
        <p14:creationId xmlns:p14="http://schemas.microsoft.com/office/powerpoint/2010/main" val="3111187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3F202-3D72-2708-32C7-E54E330E4B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C++ Roadmap Introduction: Modern</a:t>
            </a:r>
          </a:p>
          <a:p>
            <a:endParaRPr lang="en-GB" sz="4000" cap="none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C38D073-0255-9153-B990-B104758E4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994742"/>
              </p:ext>
            </p:extLst>
          </p:nvPr>
        </p:nvGraphicFramePr>
        <p:xfrm>
          <a:off x="4178300" y="939800"/>
          <a:ext cx="7759700" cy="577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4768778-00F7-5170-A834-E7EF0E33F4A3}"/>
              </a:ext>
            </a:extLst>
          </p:cNvPr>
          <p:cNvSpPr txBox="1"/>
          <p:nvPr/>
        </p:nvSpPr>
        <p:spPr>
          <a:xfrm>
            <a:off x="4610100" y="457200"/>
            <a:ext cx="7197116" cy="38046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Modern C++ timeline</a:t>
            </a:r>
          </a:p>
        </p:txBody>
      </p:sp>
    </p:spTree>
    <p:extLst>
      <p:ext uri="{BB962C8B-B14F-4D97-AF65-F5344CB8AC3E}">
        <p14:creationId xmlns:p14="http://schemas.microsoft.com/office/powerpoint/2010/main" val="370813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6C1E9-57C5-B1DA-004E-C053DA537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C++ 11 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BACA-9949-2CB5-C78A-FE6A2D1EAB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138" y="678901"/>
            <a:ext cx="7024078" cy="4094163"/>
          </a:xfrm>
        </p:spPr>
        <p:txBody>
          <a:bodyPr/>
          <a:lstStyle/>
          <a:p>
            <a:r>
              <a:rPr lang="en-GB" dirty="0"/>
              <a:t>These are the </a:t>
            </a:r>
            <a:r>
              <a:rPr lang="en-GB" b="1" dirty="0"/>
              <a:t>key additions </a:t>
            </a:r>
            <a:r>
              <a:rPr lang="en-GB" dirty="0"/>
              <a:t>introduced in C++ 11…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Consolas" panose="020B0609020204030204" pitchFamily="49" charset="0"/>
              </a:rPr>
              <a:t>auto</a:t>
            </a:r>
            <a:r>
              <a:rPr lang="en-GB" dirty="0"/>
              <a:t> keyword (significantly different to C’s)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Range-based for loop (an “enhanced” for)</a:t>
            </a:r>
          </a:p>
          <a:p>
            <a:pPr marL="342900" indent="-342900">
              <a:buFont typeface="+mj-lt"/>
              <a:buAutoNum type="arabicPeriod"/>
            </a:pPr>
            <a:r>
              <a:rPr lang="en-GB"/>
              <a:t>Lambda expressions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Move semantics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Smart pointers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Rvalue</a:t>
            </a:r>
            <a:r>
              <a:rPr lang="en-GB" dirty="0"/>
              <a:t> 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>
                <a:latin typeface="Consolas" panose="020B0609020204030204" pitchFamily="49" charset="0"/>
              </a:rPr>
              <a:t>nullptr</a:t>
            </a:r>
            <a:r>
              <a:rPr lang="en-GB" dirty="0"/>
              <a:t> keyword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Consolas" panose="020B0609020204030204" pitchFamily="49" charset="0"/>
              </a:rPr>
              <a:t>final </a:t>
            </a:r>
            <a:r>
              <a:rPr lang="en-GB" dirty="0"/>
              <a:t>and </a:t>
            </a:r>
            <a:r>
              <a:rPr lang="en-GB" b="1" dirty="0">
                <a:latin typeface="Consolas" panose="020B0609020204030204" pitchFamily="49" charset="0"/>
              </a:rPr>
              <a:t>override</a:t>
            </a:r>
            <a:r>
              <a:rPr lang="en-GB" dirty="0"/>
              <a:t> specifiers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	These ease the transition to “modern” C++</a:t>
            </a:r>
          </a:p>
        </p:txBody>
      </p:sp>
      <p:pic>
        <p:nvPicPr>
          <p:cNvPr id="5" name="Graphic 4" descr="Information with solid fill">
            <a:extLst>
              <a:ext uri="{FF2B5EF4-FFF2-40B4-BE49-F238E27FC236}">
                <a16:creationId xmlns:a16="http://schemas.microsoft.com/office/drawing/2014/main" id="{28FF26E3-B48B-A320-23EE-96FD9C83E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0100" y="4315864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8111749-4A68-613A-888F-763A89D35080}"/>
              </a:ext>
            </a:extLst>
          </p:cNvPr>
          <p:cNvGrpSpPr/>
          <p:nvPr/>
        </p:nvGrpSpPr>
        <p:grpSpPr>
          <a:xfrm>
            <a:off x="4783138" y="563403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D71A459C-4803-6047-F614-AFEA1E7BD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432AD2-84B8-E8FB-2CB6-1EBCD5EB8F9A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0883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6C1E9-57C5-B1DA-004E-C053DA5377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C++ 14 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8BACA-9949-2CB5-C78A-FE6A2D1EAB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138" y="678901"/>
            <a:ext cx="7024078" cy="4094163"/>
          </a:xfrm>
        </p:spPr>
        <p:txBody>
          <a:bodyPr/>
          <a:lstStyle/>
          <a:p>
            <a:r>
              <a:rPr lang="en-GB" dirty="0"/>
              <a:t>These are the </a:t>
            </a:r>
            <a:r>
              <a:rPr lang="en-GB" b="1" dirty="0"/>
              <a:t>key additions </a:t>
            </a:r>
            <a:r>
              <a:rPr lang="en-GB" dirty="0"/>
              <a:t>introduced in C++ 14…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Generic lambdas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Binary literals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Digit separators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Variable templates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	(It’s mostly bug-fixes for C++ 11)</a:t>
            </a:r>
          </a:p>
          <a:p>
            <a:endParaRPr lang="en-GB" dirty="0"/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93A26F91-A3DC-AF9C-45AF-0E8C1D77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0" y="297180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1D707FD-9BFB-D134-63C9-3201B25BD7C1}"/>
              </a:ext>
            </a:extLst>
          </p:cNvPr>
          <p:cNvGrpSpPr/>
          <p:nvPr/>
        </p:nvGrpSpPr>
        <p:grpSpPr>
          <a:xfrm>
            <a:off x="4783138" y="563403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19FCF9A4-D85C-7371-5B0D-D84CA3493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4A06A8-F9C1-442A-1E57-7F043BD0F860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14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0704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14308</TotalTime>
  <Words>2801</Words>
  <Application>Microsoft Office PowerPoint</Application>
  <PresentationFormat>Widescreen</PresentationFormat>
  <Paragraphs>594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Consolas</vt:lpstr>
      <vt:lpstr>Krana Fat B</vt:lpstr>
      <vt:lpstr>Montserrat</vt:lpstr>
      <vt:lpstr>Montserrat Black</vt:lpstr>
      <vt:lpstr>Proxima Nova</vt:lpstr>
      <vt:lpstr>Segoe UI</vt:lpstr>
      <vt:lpstr>Söhne</vt:lpstr>
      <vt:lpstr>Söhne Mono</vt:lpstr>
      <vt:lpstr>Wingdings</vt:lpstr>
      <vt:lpstr>Office Theme</vt:lpstr>
      <vt:lpstr>Advanced C++ Internals: Chapter 4:  Modern C++ 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#4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1157</cp:revision>
  <cp:lastPrinted>2019-07-11T13:24:49Z</cp:lastPrinted>
  <dcterms:created xsi:type="dcterms:W3CDTF">2019-07-10T13:11:53Z</dcterms:created>
  <dcterms:modified xsi:type="dcterms:W3CDTF">2024-11-04T06:53:56Z</dcterms:modified>
  <cp:category/>
</cp:coreProperties>
</file>